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4B0D63-99BD-4C4B-A1F0-0AF9A4C8A6B1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823F25-BAA6-4CD2-B894-8C62E81EC48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Школа полного дня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Территория успеха»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740664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506774"/>
            <a:ext cx="81407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41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Линейное расписание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962601"/>
            <a:ext cx="7499350" cy="377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25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Традиционная модель «Внеурочно-досуговая»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204864"/>
            <a:ext cx="8095445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2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Школа полного дня  «Территория успеха» </vt:lpstr>
      <vt:lpstr>Линейное расписание</vt:lpstr>
      <vt:lpstr>Традиционная модель «Внеурочно-досуговая»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полного дня  «Территория успеха»</dc:title>
  <dc:creator>1</dc:creator>
  <cp:lastModifiedBy>1</cp:lastModifiedBy>
  <cp:revision>3</cp:revision>
  <dcterms:created xsi:type="dcterms:W3CDTF">2022-02-01T12:58:13Z</dcterms:created>
  <dcterms:modified xsi:type="dcterms:W3CDTF">2022-02-01T13:20:25Z</dcterms:modified>
</cp:coreProperties>
</file>