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3" r:id="rId12"/>
    <p:sldId id="270" r:id="rId13"/>
    <p:sldId id="271" r:id="rId14"/>
    <p:sldId id="272" r:id="rId15"/>
    <p:sldId id="274" r:id="rId16"/>
    <p:sldId id="276" r:id="rId17"/>
    <p:sldId id="275" r:id="rId18"/>
    <p:sldId id="277" r:id="rId19"/>
    <p:sldId id="280" r:id="rId20"/>
    <p:sldId id="279" r:id="rId21"/>
    <p:sldId id="281" r:id="rId22"/>
    <p:sldId id="278" r:id="rId23"/>
    <p:sldId id="26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30B"/>
    <a:srgbClr val="1C6412"/>
    <a:srgbClr val="4C7450"/>
    <a:srgbClr val="683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18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74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9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07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08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95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77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63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32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01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30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57090-2A13-46CD-9DA8-B472ECB7DA92}" type="datetimeFigureOut">
              <a:rPr lang="ru-RU" smtClean="0"/>
              <a:t>12.01.2019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DF8E4-A849-4A62-B1EE-716C7B3F1B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8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522" y="-127805"/>
            <a:ext cx="9252519" cy="697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9082" y="1634897"/>
            <a:ext cx="5454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1B930B"/>
                </a:solidFill>
                <a:latin typeface="Arial Black" panose="020B0A04020102020204" pitchFamily="34" charset="0"/>
              </a:rPr>
              <a:t>КРАТКОСРОЧНЫЙ </a:t>
            </a:r>
            <a:r>
              <a:rPr lang="ru-RU" sz="2000" dirty="0">
                <a:solidFill>
                  <a:srgbClr val="1B930B"/>
                </a:solidFill>
                <a:latin typeface="Arial Black" panose="020B0A04020102020204" pitchFamily="34" charset="0"/>
              </a:rPr>
              <a:t>ПРОЕКТ</a:t>
            </a:r>
          </a:p>
          <a:p>
            <a:pPr algn="ctr"/>
            <a:r>
              <a:rPr lang="ru-RU" sz="2000" dirty="0">
                <a:solidFill>
                  <a:srgbClr val="1B930B"/>
                </a:solidFill>
                <a:latin typeface="Arial Black" panose="020B0A04020102020204" pitchFamily="34" charset="0"/>
              </a:rPr>
              <a:t>В СРЕДНЕЙ ГРУППЕ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7299" y="332656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Муниципальное бюджетное образовательное учреждение Одинцовская СОШ №3</a:t>
            </a: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Структурное подразделение "Детский сад"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7299" y="4221088"/>
            <a:ext cx="62646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Воспитатели группы № 9 « Почемучки»</a:t>
            </a: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Возмищева Наталья Николаевна</a:t>
            </a: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Максимкина Татьяна Алексеевна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37" y="2492896"/>
            <a:ext cx="77978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7" y="3684732"/>
            <a:ext cx="6840760" cy="76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8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Андрей\Desktop\проект\IMG-20181208-WA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3" y="260648"/>
            <a:ext cx="2062572" cy="27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Андрей\Desktop\проект\IMG-20181208-WA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28" y="120040"/>
            <a:ext cx="3170331" cy="381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ндрей\Desktop\проект\IMG-20181208-WA01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/>
          <a:stretch/>
        </p:blipFill>
        <p:spPr bwMode="auto">
          <a:xfrm>
            <a:off x="6191672" y="132636"/>
            <a:ext cx="2952328" cy="343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Андрей\Desktop\проект\IMG-20181208-WA0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69" y="3538092"/>
            <a:ext cx="2489931" cy="33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Андрей\Desktop\проект\IMG-20181208-WA00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" y="3176060"/>
            <a:ext cx="2761455" cy="3681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1" y="4077072"/>
            <a:ext cx="3594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930B"/>
                </a:solidFill>
              </a:rPr>
              <a:t>Аппликация из природного материала</a:t>
            </a:r>
          </a:p>
          <a:p>
            <a:pPr algn="ctr"/>
            <a:endParaRPr lang="ru-RU" sz="2400" b="1" dirty="0" smtClean="0">
              <a:solidFill>
                <a:srgbClr val="1B930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1B930B"/>
                </a:solidFill>
              </a:rPr>
              <a:t>« От семечки к колоску»</a:t>
            </a:r>
            <a:endParaRPr lang="ru-RU" sz="2400" b="1" dirty="0">
              <a:solidFill>
                <a:srgbClr val="1B9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3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64" y="120168"/>
            <a:ext cx="2215479" cy="3168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993" y="651070"/>
            <a:ext cx="3264335" cy="2202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82" y="81632"/>
            <a:ext cx="2112405" cy="3206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28" y="81632"/>
            <a:ext cx="2546572" cy="338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" y="3499940"/>
            <a:ext cx="2339156" cy="3099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784104" cy="367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3499940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B930B"/>
                </a:solidFill>
              </a:rPr>
              <a:t>«Самый удивительный и увлекательный процесс»</a:t>
            </a:r>
            <a:endParaRPr lang="ru-RU" sz="3200" b="1" dirty="0">
              <a:solidFill>
                <a:srgbClr val="1B9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4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1" y="44245"/>
            <a:ext cx="3203848" cy="3744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40" y="2276872"/>
            <a:ext cx="5695960" cy="4430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60787"/>
            <a:ext cx="232251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7256" y="461445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1B930B"/>
                </a:solidFill>
                <a:ea typeface="Times New Roman"/>
                <a:cs typeface="Times New Roman"/>
              </a:rPr>
              <a:t>Лепка хлебобулочных изделий </a:t>
            </a:r>
            <a:endParaRPr lang="ru-RU" sz="3600" b="1" dirty="0" smtClean="0">
              <a:solidFill>
                <a:srgbClr val="1B930B"/>
              </a:solidFill>
              <a:ea typeface="Times New Roman"/>
              <a:cs typeface="Times New Roman"/>
            </a:endParaRPr>
          </a:p>
          <a:p>
            <a:pPr algn="ctr"/>
            <a:r>
              <a:rPr lang="ru-RU" sz="36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из </a:t>
            </a:r>
            <a:r>
              <a:rPr lang="ru-RU" sz="3600" b="1" dirty="0">
                <a:solidFill>
                  <a:srgbClr val="1B930B"/>
                </a:solidFill>
                <a:ea typeface="Times New Roman"/>
                <a:cs typeface="Times New Roman"/>
              </a:rPr>
              <a:t>соленого теста </a:t>
            </a:r>
            <a:endParaRPr lang="ru-RU" sz="3600" b="1" dirty="0">
              <a:solidFill>
                <a:srgbClr val="1B9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1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Андрей\Desktop\проект\IMG-20181208-WA0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 b="21963"/>
          <a:stretch/>
        </p:blipFill>
        <p:spPr bwMode="auto">
          <a:xfrm>
            <a:off x="169791" y="16677"/>
            <a:ext cx="3520734" cy="2551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ндрей\Desktop\проект\IMG-20181208-WA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" y="2821118"/>
            <a:ext cx="2988148" cy="403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ндрей\Desktop\проект\IMG-20181208-WA0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5623" y="-3730"/>
            <a:ext cx="2362090" cy="25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Андрей\Desktop\проект\IMG-20181208-WA0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7480"/>
            <a:ext cx="2376264" cy="2440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32" y="2473459"/>
            <a:ext cx="5808213" cy="4356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436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Андрей\Desktop\проект\IMG-20181208-WA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788" cy="240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ндрей\Desktop\проект\IMG-20181208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953" y="314376"/>
            <a:ext cx="2784745" cy="2236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Андрей\Desktop\проект\IMG-20181208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15" y="3057466"/>
            <a:ext cx="2970228" cy="3960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Андрей\Desktop\проект\IMG-20181029-WA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98" y="3023592"/>
            <a:ext cx="2685492" cy="35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Андрей\Desktop\проект\IMG-20181208-WA00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7" y="3006772"/>
            <a:ext cx="2698107" cy="3597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Андрей\Desktop\проект\IMG-20181208-WA0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26" y="40025"/>
            <a:ext cx="2281064" cy="3008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Андрей\Desktop\проект\IMG-20181208-WA00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5143"/>
            <a:ext cx="2124566" cy="2832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78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34"/>
            <a:ext cx="3533926" cy="551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48" y="196343"/>
            <a:ext cx="2602917" cy="3011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87" y="3222101"/>
            <a:ext cx="4895782" cy="3652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66" y="6497"/>
            <a:ext cx="28892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936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5974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50" y="2895849"/>
            <a:ext cx="2718655" cy="3996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2148" y="320578"/>
            <a:ext cx="2816515" cy="233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8190" y="3904559"/>
            <a:ext cx="3208283" cy="2579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1150" y="437593"/>
            <a:ext cx="3613743" cy="2738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3660" y="1424402"/>
            <a:ext cx="3030309" cy="2541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4405" y="188640"/>
            <a:ext cx="34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B930B"/>
                </a:solidFill>
              </a:rPr>
              <a:t>« Пришло время раскрасить!»</a:t>
            </a:r>
            <a:endParaRPr lang="ru-RU" sz="2800" b="1" dirty="0">
              <a:solidFill>
                <a:srgbClr val="1B930B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64" y="4224337"/>
            <a:ext cx="30480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23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-16881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" y="0"/>
            <a:ext cx="3823790" cy="341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7816" y="4246561"/>
            <a:ext cx="3033753" cy="2310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9439" y="674490"/>
            <a:ext cx="3989975" cy="264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2622" y="818933"/>
            <a:ext cx="3873345" cy="2468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4"/>
          <a:stretch/>
        </p:blipFill>
        <p:spPr bwMode="auto">
          <a:xfrm>
            <a:off x="13891" y="3412119"/>
            <a:ext cx="3308680" cy="336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0110" y="4365104"/>
            <a:ext cx="313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B930B"/>
                </a:solidFill>
              </a:rPr>
              <a:t>« С макаронами можно и играть!»</a:t>
            </a:r>
            <a:endParaRPr lang="ru-RU" sz="3200" b="1" dirty="0">
              <a:solidFill>
                <a:srgbClr val="1B9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73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638"/>
            <a:ext cx="317247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5895" y="111770"/>
            <a:ext cx="2018910" cy="1949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1530"/>
            <a:ext cx="2663447" cy="355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6"/>
          <a:stretch/>
        </p:blipFill>
        <p:spPr bwMode="auto">
          <a:xfrm>
            <a:off x="2782310" y="3131530"/>
            <a:ext cx="3456384" cy="357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05" y="56638"/>
            <a:ext cx="2699792" cy="2971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94" y="3006183"/>
            <a:ext cx="2888863" cy="385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7486" y="2024661"/>
            <a:ext cx="2159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B930B"/>
                </a:solidFill>
              </a:rPr>
              <a:t>Создание сказки</a:t>
            </a:r>
            <a:endParaRPr lang="ru-RU" sz="3600" b="1" dirty="0">
              <a:solidFill>
                <a:srgbClr val="1B9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83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" y="516698"/>
            <a:ext cx="2206005" cy="2941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972" y="2536284"/>
            <a:ext cx="2052228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87" y="3271924"/>
            <a:ext cx="2221498" cy="363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72" y="3956534"/>
            <a:ext cx="1853228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75" y="3723031"/>
            <a:ext cx="2324336" cy="3099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04" y="644944"/>
            <a:ext cx="1941100" cy="317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73" y="689696"/>
            <a:ext cx="1946508" cy="259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0968" y="0"/>
            <a:ext cx="7286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1B930B"/>
                </a:solidFill>
              </a:rPr>
              <a:t>Создания </a:t>
            </a:r>
            <a:r>
              <a:rPr lang="ru-RU" sz="3200" b="1" dirty="0" smtClean="0">
                <a:solidFill>
                  <a:srgbClr val="1B930B"/>
                </a:solidFill>
              </a:rPr>
              <a:t>фотоальбома </a:t>
            </a:r>
            <a:r>
              <a:rPr lang="ru-RU" sz="3200" b="1" dirty="0">
                <a:solidFill>
                  <a:srgbClr val="1B930B"/>
                </a:solidFill>
              </a:rPr>
              <a:t>« Мы - пекари»</a:t>
            </a: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/>
          <a:stretch/>
        </p:blipFill>
        <p:spPr bwMode="auto">
          <a:xfrm>
            <a:off x="3197200" y="420446"/>
            <a:ext cx="1799868" cy="3400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95247" y="4329172"/>
            <a:ext cx="2780928" cy="257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337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3"/>
            <a:ext cx="9216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677040"/>
            <a:ext cx="4968552" cy="614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ea typeface="Times New Roman"/>
                <a:cs typeface="Times New Roman"/>
              </a:rPr>
              <a:t>Цель: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Сформировать знания детей об общественной значимости труда хлебороба.</a:t>
            </a:r>
            <a:endParaRPr lang="ru-R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Познакомить детей с тем, как хлеб попадает в магазин, как его выращивают. Довести до сознания детей, что хлеб – это итог большой работы многих людей.</a:t>
            </a:r>
            <a:endParaRPr lang="ru-R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Познакомить детей с историей пшеницы, муки, хлеба, с их </a:t>
            </a:r>
            <a:r>
              <a:rPr lang="ru-RU" sz="24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изделиями.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Ф</a:t>
            </a:r>
            <a:r>
              <a:rPr lang="ru-RU" sz="24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ормировать </a:t>
            </a: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бережное отношение к хлебу.</a:t>
            </a:r>
            <a:endParaRPr lang="ru-RU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9629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735" y="858967"/>
            <a:ext cx="3617680" cy="5140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3 </a:t>
            </a: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этап</a:t>
            </a: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>
                <a:solidFill>
                  <a:srgbClr val="1B930B"/>
                </a:solidFill>
                <a:ea typeface="Times New Roman"/>
                <a:cs typeface="Times New Roman"/>
              </a:rPr>
              <a:t>работы над </a:t>
            </a: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проектом</a:t>
            </a:r>
            <a:endParaRPr lang="ru-RU" sz="3200" b="1" dirty="0" smtClean="0">
              <a:solidFill>
                <a:srgbClr val="1B930B"/>
              </a:solidFill>
              <a:ea typeface="Times New Roman"/>
              <a:cs typeface="Times New Roman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Заключительный</a:t>
            </a:r>
            <a:r>
              <a:rPr lang="ru-RU" sz="3200" b="1" dirty="0">
                <a:solidFill>
                  <a:srgbClr val="FF0000"/>
                </a:solidFill>
                <a:ea typeface="Times New Roman"/>
                <a:cs typeface="Times New Roman"/>
              </a:rPr>
              <a:t>:</a:t>
            </a:r>
            <a:r>
              <a:rPr lang="ru-RU" sz="32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подведение </a:t>
            </a:r>
            <a:r>
              <a:rPr lang="ru-RU" sz="3200" b="1" dirty="0">
                <a:solidFill>
                  <a:srgbClr val="000000"/>
                </a:solidFill>
                <a:ea typeface="Times New Roman"/>
                <a:cs typeface="Times New Roman"/>
              </a:rPr>
              <a:t>итогов, 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создание </a:t>
            </a:r>
            <a:r>
              <a:rPr lang="ru-RU" sz="3200" b="1" dirty="0">
                <a:solidFill>
                  <a:srgbClr val="000000"/>
                </a:solidFill>
                <a:ea typeface="Times New Roman"/>
                <a:cs typeface="Times New Roman"/>
              </a:rPr>
              <a:t>итоговой выставки.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074"/>
            <a:ext cx="4738478" cy="5641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106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0" y="116632"/>
            <a:ext cx="3099305" cy="4132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6"/>
          <a:stretch/>
        </p:blipFill>
        <p:spPr bwMode="auto">
          <a:xfrm>
            <a:off x="397787" y="4249039"/>
            <a:ext cx="2878068" cy="255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544616" cy="668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205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55"/>
            <a:ext cx="5580113" cy="3918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8219"/>
            <a:ext cx="3563888" cy="6181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4248472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38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2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724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824536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052736"/>
            <a:ext cx="36724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1C6412"/>
                </a:solidFill>
                <a:ea typeface="Times New Roman"/>
                <a:cs typeface="Times New Roman"/>
              </a:rPr>
              <a:t>1 этап</a:t>
            </a:r>
          </a:p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>
                <a:solidFill>
                  <a:srgbClr val="1C6412"/>
                </a:solidFill>
                <a:ea typeface="Times New Roman"/>
                <a:cs typeface="Times New Roman"/>
              </a:rPr>
              <a:t> работы над </a:t>
            </a:r>
            <a:r>
              <a:rPr lang="ru-RU" sz="2800" b="1" dirty="0" smtClean="0">
                <a:solidFill>
                  <a:srgbClr val="1C6412"/>
                </a:solidFill>
                <a:ea typeface="Times New Roman"/>
                <a:cs typeface="Times New Roman"/>
              </a:rPr>
              <a:t>проектом</a:t>
            </a:r>
            <a:endParaRPr lang="ru-RU" sz="2800" b="1" dirty="0" smtClean="0">
              <a:solidFill>
                <a:srgbClr val="1C6412"/>
              </a:solidFill>
              <a:ea typeface="Times New Roman"/>
              <a:cs typeface="Times New Roman"/>
            </a:endParaRPr>
          </a:p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Подготовительный</a:t>
            </a:r>
            <a:r>
              <a:rPr lang="ru-RU" sz="2800" b="1" dirty="0">
                <a:solidFill>
                  <a:srgbClr val="FF0000"/>
                </a:solidFill>
                <a:ea typeface="Times New Roman"/>
                <a:cs typeface="Times New Roman"/>
              </a:rPr>
              <a:t>: </a:t>
            </a:r>
            <a:endParaRPr lang="ru-RU" sz="2800" b="1" dirty="0" smtClean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457200" lvl="0" indent="-457200" algn="just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разработка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стратегии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реализации проекта; </a:t>
            </a:r>
          </a:p>
          <a:p>
            <a:pPr marL="457200" lvl="0" indent="-457200" algn="just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постановка </a:t>
            </a:r>
            <a:r>
              <a:rPr lang="ru-RU" sz="2800" b="1" dirty="0">
                <a:solidFill>
                  <a:srgbClr val="000000"/>
                </a:solidFill>
                <a:ea typeface="Times New Roman"/>
                <a:cs typeface="Times New Roman"/>
              </a:rPr>
              <a:t>цели </a:t>
            </a:r>
            <a:endParaRPr lang="ru-RU" sz="2800" b="1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и задач;</a:t>
            </a:r>
          </a:p>
          <a:p>
            <a:pPr marL="457200" lvl="0" indent="-457200" algn="just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создание </a:t>
            </a:r>
            <a:r>
              <a:rPr lang="ru-RU" sz="2800" b="1" dirty="0">
                <a:solidFill>
                  <a:srgbClr val="000000"/>
                </a:solidFill>
                <a:ea typeface="Times New Roman"/>
                <a:cs typeface="Times New Roman"/>
              </a:rPr>
              <a:t>условий </a:t>
            </a:r>
            <a:endParaRPr lang="ru-RU" sz="2800" b="1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для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самостоятельной </a:t>
            </a:r>
            <a:r>
              <a:rPr lang="ru-RU" sz="2800" b="1" dirty="0">
                <a:solidFill>
                  <a:srgbClr val="000000"/>
                </a:solidFill>
                <a:ea typeface="Times New Roman"/>
                <a:cs typeface="Times New Roman"/>
              </a:rPr>
              <a:t>деятельности детей.</a:t>
            </a:r>
            <a:endParaRPr lang="ru-RU" sz="2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346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636371"/>
            <a:ext cx="2286793" cy="3049057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92909"/>
            <a:ext cx="2759763" cy="4532565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338" y="113472"/>
            <a:ext cx="2758411" cy="3549571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529" y="3663043"/>
            <a:ext cx="2177703" cy="314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181" y="97408"/>
            <a:ext cx="2096657" cy="317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3429000"/>
            <a:ext cx="2241590" cy="337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40" t="4323" r="10139" b="3660"/>
          <a:stretch/>
        </p:blipFill>
        <p:spPr bwMode="auto">
          <a:xfrm>
            <a:off x="4804921" y="63723"/>
            <a:ext cx="2144260" cy="336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176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930B"/>
                </a:solidFill>
              </a:rPr>
              <a:t>«Книга  - </a:t>
            </a:r>
          </a:p>
          <a:p>
            <a:pPr algn="ctr"/>
            <a:r>
              <a:rPr lang="ru-RU" sz="2400" b="1" dirty="0">
                <a:solidFill>
                  <a:srgbClr val="1B930B"/>
                </a:solidFill>
              </a:rPr>
              <a:t>л</a:t>
            </a:r>
            <a:r>
              <a:rPr lang="ru-RU" sz="2400" b="1" dirty="0" smtClean="0">
                <a:solidFill>
                  <a:srgbClr val="1B930B"/>
                </a:solidFill>
              </a:rPr>
              <a:t>учший друг  </a:t>
            </a:r>
          </a:p>
          <a:p>
            <a:pPr algn="ctr"/>
            <a:r>
              <a:rPr lang="ru-RU" sz="2400" b="1" dirty="0">
                <a:solidFill>
                  <a:srgbClr val="1B930B"/>
                </a:solidFill>
              </a:rPr>
              <a:t>ч</a:t>
            </a:r>
            <a:r>
              <a:rPr lang="ru-RU" sz="2400" b="1" dirty="0" smtClean="0">
                <a:solidFill>
                  <a:srgbClr val="1B930B"/>
                </a:solidFill>
              </a:rPr>
              <a:t>еловека»</a:t>
            </a:r>
            <a:endParaRPr lang="ru-RU" sz="2400" b="1" dirty="0">
              <a:solidFill>
                <a:srgbClr val="1B9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66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12521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9" t="29352" b="16466"/>
          <a:stretch/>
        </p:blipFill>
        <p:spPr bwMode="auto">
          <a:xfrm>
            <a:off x="238486" y="237522"/>
            <a:ext cx="4321273" cy="3261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436" y="3815688"/>
            <a:ext cx="4045632" cy="269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37" y="3818495"/>
            <a:ext cx="4041421" cy="2694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9892" y="339535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ВСЁ О ХЛЕБЕ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9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586" y="70673"/>
            <a:ext cx="2985706" cy="265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27" y="2785801"/>
            <a:ext cx="2906231" cy="4023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1"/>
          <a:stretch/>
        </p:blipFill>
        <p:spPr bwMode="auto">
          <a:xfrm>
            <a:off x="6300192" y="2689881"/>
            <a:ext cx="2843808" cy="4069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7274" y="282092"/>
            <a:ext cx="2762312" cy="2422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дрей\Desktop\проект\IMG-20181208-WA008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816"/>
          <a:stretch/>
        </p:blipFill>
        <p:spPr bwMode="auto">
          <a:xfrm>
            <a:off x="3002129" y="2723399"/>
            <a:ext cx="3141328" cy="4148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" r="2674" b="12679"/>
          <a:stretch/>
        </p:blipFill>
        <p:spPr bwMode="auto">
          <a:xfrm>
            <a:off x="-191990" y="51650"/>
            <a:ext cx="3559264" cy="265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652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50944"/>
            <a:ext cx="34563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2 </a:t>
            </a: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этап</a:t>
            </a:r>
          </a:p>
          <a:p>
            <a:pPr lvl="0" algn="ctr">
              <a:tabLst>
                <a:tab pos="457200" algn="l"/>
              </a:tabLst>
            </a:pP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работы </a:t>
            </a:r>
            <a:r>
              <a:rPr lang="ru-RU" sz="3200" b="1" dirty="0">
                <a:solidFill>
                  <a:srgbClr val="1B930B"/>
                </a:solidFill>
                <a:ea typeface="Times New Roman"/>
                <a:cs typeface="Times New Roman"/>
              </a:rPr>
              <a:t>над </a:t>
            </a: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проектом</a:t>
            </a: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  </a:t>
            </a:r>
          </a:p>
          <a:p>
            <a:pPr marL="342900" lvl="0" indent="-34290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1B930B"/>
                </a:solidFill>
                <a:ea typeface="Times New Roman"/>
                <a:cs typeface="Times New Roman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Основной </a:t>
            </a:r>
            <a:endParaRPr lang="ru-RU" sz="3200" b="1" dirty="0" smtClean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(</a:t>
            </a: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или </a:t>
            </a: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этап</a:t>
            </a:r>
          </a:p>
          <a:p>
            <a:pPr marL="342900" lvl="0" indent="-34290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>
                <a:solidFill>
                  <a:srgbClr val="000000"/>
                </a:solidFill>
                <a:ea typeface="Times New Roman"/>
                <a:cs typeface="Times New Roman"/>
              </a:rPr>
              <a:t>р</a:t>
            </a: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еализации</a:t>
            </a:r>
          </a:p>
          <a:p>
            <a:pPr marL="342900" lvl="0" indent="-342900" algn="ctr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проекта</a:t>
            </a:r>
            <a:r>
              <a:rPr lang="ru-RU" sz="3200" b="1" dirty="0">
                <a:solidFill>
                  <a:srgbClr val="000000"/>
                </a:solidFill>
                <a:ea typeface="Times New Roman"/>
                <a:cs typeface="Times New Roman"/>
              </a:rPr>
              <a:t>): </a:t>
            </a:r>
          </a:p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- </a:t>
            </a: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проведение</a:t>
            </a:r>
            <a:endParaRPr lang="ru-RU" sz="3200" b="1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запланированных </a:t>
            </a:r>
            <a:r>
              <a:rPr lang="ru-RU" sz="3200" b="1" dirty="0">
                <a:solidFill>
                  <a:srgbClr val="000000"/>
                </a:solidFill>
                <a:ea typeface="Times New Roman"/>
                <a:cs typeface="Times New Roman"/>
              </a:rPr>
              <a:t>мероприятий для реализации проекта.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4900473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670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Андрей\Desktop\проект\IMG-20181208-WA007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613" y="62748"/>
            <a:ext cx="2595692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ндрей\Desktop\проект\IMG-20181208-WA008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964" y="3933054"/>
            <a:ext cx="2556279" cy="289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ндрей\Desktop\проект\IMG-20181208-WA007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0478"/>
            <a:ext cx="2376264" cy="3212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Андрей\Desktop\проект\IMG-20181208-WA007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4385"/>
            <a:ext cx="2664295" cy="3068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Андрей\Desktop\проект\IMG-20181208-WA006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59"/>
          <a:stretch/>
        </p:blipFill>
        <p:spPr bwMode="auto">
          <a:xfrm>
            <a:off x="5939243" y="3720275"/>
            <a:ext cx="3241990" cy="313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Андрей\Desktop\проект\IMG-20181208-WA006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103113"/>
            <a:ext cx="2742383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0"/>
            <a:ext cx="2304257" cy="3197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3013501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B930B"/>
                </a:solidFill>
              </a:rPr>
              <a:t>Практическая деятельность: </a:t>
            </a:r>
            <a:endParaRPr lang="ru-RU" sz="2400" b="1" dirty="0" smtClean="0">
              <a:solidFill>
                <a:srgbClr val="1B930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1B930B"/>
                </a:solidFill>
              </a:rPr>
              <a:t>посев </a:t>
            </a:r>
            <a:r>
              <a:rPr lang="ru-RU" sz="2400" b="1" dirty="0">
                <a:solidFill>
                  <a:srgbClr val="1B930B"/>
                </a:solidFill>
              </a:rPr>
              <a:t>зерновых культур </a:t>
            </a:r>
          </a:p>
        </p:txBody>
      </p:sp>
    </p:spTree>
    <p:extLst>
      <p:ext uri="{BB962C8B-B14F-4D97-AF65-F5344CB8AC3E}">
        <p14:creationId xmlns:p14="http://schemas.microsoft.com/office/powerpoint/2010/main" val="2407766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Андрей\Desktop\проект\IMG_20181018_1604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83740" y="1059560"/>
            <a:ext cx="404021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ндрей\Desktop\проект\IMG_20181018_1605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89841" y="3229412"/>
            <a:ext cx="3985417" cy="3336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ндрей\Desktop\проект\IMG_20181018_160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4218" y="407920"/>
            <a:ext cx="4059489" cy="3216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7527" r="7743" b="8388"/>
          <a:stretch/>
        </p:blipFill>
        <p:spPr bwMode="auto">
          <a:xfrm>
            <a:off x="6016448" y="116632"/>
            <a:ext cx="2847176" cy="208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6089" r="7613"/>
          <a:stretch/>
        </p:blipFill>
        <p:spPr bwMode="auto">
          <a:xfrm>
            <a:off x="48978" y="4437034"/>
            <a:ext cx="3225342" cy="2420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72" y="4411816"/>
            <a:ext cx="2492398" cy="244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6448" y="2204337"/>
            <a:ext cx="316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B930B"/>
                </a:solidFill>
              </a:rPr>
              <a:t>Раскрашивание раскрасок </a:t>
            </a:r>
          </a:p>
        </p:txBody>
      </p:sp>
    </p:spTree>
    <p:extLst>
      <p:ext uri="{BB962C8B-B14F-4D97-AF65-F5344CB8AC3E}">
        <p14:creationId xmlns:p14="http://schemas.microsoft.com/office/powerpoint/2010/main" val="4281949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217</Words>
  <Application>Microsoft Office PowerPoint</Application>
  <PresentationFormat>Экран (4:3)</PresentationFormat>
  <Paragraphs>54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29</cp:revision>
  <dcterms:created xsi:type="dcterms:W3CDTF">2019-01-09T18:54:48Z</dcterms:created>
  <dcterms:modified xsi:type="dcterms:W3CDTF">2019-01-12T12:03:50Z</dcterms:modified>
</cp:coreProperties>
</file>