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3" r:id="rId4"/>
    <p:sldId id="271" r:id="rId5"/>
    <p:sldId id="272" r:id="rId6"/>
    <p:sldId id="265" r:id="rId7"/>
    <p:sldId id="262" r:id="rId8"/>
    <p:sldId id="266" r:id="rId9"/>
    <p:sldId id="270" r:id="rId10"/>
    <p:sldId id="278" r:id="rId11"/>
    <p:sldId id="268" r:id="rId12"/>
    <p:sldId id="259" r:id="rId13"/>
    <p:sldId id="269" r:id="rId14"/>
    <p:sldId id="258" r:id="rId15"/>
    <p:sldId id="267" r:id="rId16"/>
    <p:sldId id="276" r:id="rId17"/>
    <p:sldId id="277" r:id="rId18"/>
    <p:sldId id="280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6AFAA-AE18-4FAA-A908-CBAE887CE93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9BCDB-60A3-42F7-8C48-65CB0E2B91A6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Артикуляционная гимнастика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137E800E-AC04-4370-8050-56A82FE8A903}" type="parTrans" cxnId="{2799B966-CEDD-4AD3-A5C3-5C7D3428F226}">
      <dgm:prSet/>
      <dgm:spPr/>
      <dgm:t>
        <a:bodyPr/>
        <a:lstStyle/>
        <a:p>
          <a:pPr algn="ctr"/>
          <a:endParaRPr lang="ru-RU"/>
        </a:p>
      </dgm:t>
    </dgm:pt>
    <dgm:pt modelId="{F54E5A47-0F0E-4BC7-B282-08B1926E774E}" type="sibTrans" cxnId="{2799B966-CEDD-4AD3-A5C3-5C7D3428F226}">
      <dgm:prSet/>
      <dgm:spPr/>
      <dgm:t>
        <a:bodyPr/>
        <a:lstStyle/>
        <a:p>
          <a:pPr algn="ctr"/>
          <a:endParaRPr lang="ru-RU"/>
        </a:p>
      </dgm:t>
    </dgm:pt>
    <dgm:pt modelId="{33C45822-0CD1-4FFF-86E7-BD8CB22A7267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Предметная деятельность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1F822B86-543E-45CE-BD6A-B410496CC12C}" type="parTrans" cxnId="{40FC9BAC-DAB5-4962-A03C-C6CD52C7D71F}">
      <dgm:prSet/>
      <dgm:spPr/>
      <dgm:t>
        <a:bodyPr/>
        <a:lstStyle/>
        <a:p>
          <a:pPr algn="ctr"/>
          <a:endParaRPr lang="ru-RU"/>
        </a:p>
      </dgm:t>
    </dgm:pt>
    <dgm:pt modelId="{74864E91-8ABC-4AE6-AEC7-02903D6AE308}" type="sibTrans" cxnId="{40FC9BAC-DAB5-4962-A03C-C6CD52C7D71F}">
      <dgm:prSet/>
      <dgm:spPr/>
      <dgm:t>
        <a:bodyPr/>
        <a:lstStyle/>
        <a:p>
          <a:pPr algn="ctr"/>
          <a:endParaRPr lang="ru-RU"/>
        </a:p>
      </dgm:t>
    </dgm:pt>
    <dgm:pt modelId="{C527D54B-5F26-44FB-B267-94E1DC7E550D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ИЗО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DD12FC15-33D5-4214-80EC-22C5F34EF15E}" type="parTrans" cxnId="{3F601423-D3D8-4138-9319-CF03DA7A225B}">
      <dgm:prSet/>
      <dgm:spPr/>
      <dgm:t>
        <a:bodyPr/>
        <a:lstStyle/>
        <a:p>
          <a:pPr algn="ctr"/>
          <a:endParaRPr lang="ru-RU"/>
        </a:p>
      </dgm:t>
    </dgm:pt>
    <dgm:pt modelId="{789291BE-B67C-4A5A-99BC-0E9C8090B12C}" type="sibTrans" cxnId="{3F601423-D3D8-4138-9319-CF03DA7A225B}">
      <dgm:prSet/>
      <dgm:spPr/>
      <dgm:t>
        <a:bodyPr/>
        <a:lstStyle/>
        <a:p>
          <a:pPr algn="ctr"/>
          <a:endParaRPr lang="ru-RU"/>
        </a:p>
      </dgm:t>
    </dgm:pt>
    <dgm:pt modelId="{B49A86C0-8A96-48E9-A1F7-71E90CDC5AB1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Свободная деятельность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63873856-7221-4228-B0AE-98D43BDAC442}" type="parTrans" cxnId="{A336BCD8-4F80-477C-B22A-70BC0D191B35}">
      <dgm:prSet/>
      <dgm:spPr/>
      <dgm:t>
        <a:bodyPr/>
        <a:lstStyle/>
        <a:p>
          <a:pPr algn="ctr"/>
          <a:endParaRPr lang="ru-RU"/>
        </a:p>
      </dgm:t>
    </dgm:pt>
    <dgm:pt modelId="{71D43157-6E8D-487B-839C-4B895040E40A}" type="sibTrans" cxnId="{A336BCD8-4F80-477C-B22A-70BC0D191B35}">
      <dgm:prSet/>
      <dgm:spPr/>
      <dgm:t>
        <a:bodyPr/>
        <a:lstStyle/>
        <a:p>
          <a:pPr algn="ctr"/>
          <a:endParaRPr lang="ru-RU"/>
        </a:p>
      </dgm:t>
    </dgm:pt>
    <dgm:pt modelId="{23AB841B-39C2-481C-A2C9-2873D1E33B67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МУЗЫКА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3E6B9C2A-47D1-428B-B1B7-88934AD4D06C}" type="parTrans" cxnId="{978719A3-6F3B-4A95-91A2-73761F0D47D6}">
      <dgm:prSet/>
      <dgm:spPr/>
      <dgm:t>
        <a:bodyPr/>
        <a:lstStyle/>
        <a:p>
          <a:pPr algn="ctr"/>
          <a:endParaRPr lang="ru-RU"/>
        </a:p>
      </dgm:t>
    </dgm:pt>
    <dgm:pt modelId="{E29386FD-EDF0-4156-ADDC-0417A422FC1E}" type="sibTrans" cxnId="{978719A3-6F3B-4A95-91A2-73761F0D47D6}">
      <dgm:prSet/>
      <dgm:spPr/>
      <dgm:t>
        <a:bodyPr/>
        <a:lstStyle/>
        <a:p>
          <a:pPr algn="ctr"/>
          <a:endParaRPr lang="ru-RU"/>
        </a:p>
      </dgm:t>
    </dgm:pt>
    <dgm:pt modelId="{3F45D46F-EFF6-4C4D-B558-B99AB4668490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ФИЗКУЛЬТУРА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E1B712C5-EBDC-4558-8F46-F911741616AE}" type="parTrans" cxnId="{A0DDB017-EE76-4C42-A8D4-3BE21B125687}">
      <dgm:prSet/>
      <dgm:spPr/>
      <dgm:t>
        <a:bodyPr/>
        <a:lstStyle/>
        <a:p>
          <a:pPr algn="ctr"/>
          <a:endParaRPr lang="ru-RU"/>
        </a:p>
      </dgm:t>
    </dgm:pt>
    <dgm:pt modelId="{D6BBC11E-F95E-4EA5-A60A-F10157BB0A74}" type="sibTrans" cxnId="{A0DDB017-EE76-4C42-A8D4-3BE21B125687}">
      <dgm:prSet/>
      <dgm:spPr/>
      <dgm:t>
        <a:bodyPr/>
        <a:lstStyle/>
        <a:p>
          <a:pPr algn="ctr"/>
          <a:endParaRPr lang="ru-RU"/>
        </a:p>
      </dgm:t>
    </dgm:pt>
    <dgm:pt modelId="{010EB941-8D9F-4C6C-89A1-31FE56AAB7BB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РАЗВИТИЕ РЕЧИ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52FA654C-472F-4F77-AE88-957C22683267}" type="parTrans" cxnId="{9314DC0D-8650-47C3-A538-0B49EED6B8E6}">
      <dgm:prSet/>
      <dgm:spPr/>
      <dgm:t>
        <a:bodyPr/>
        <a:lstStyle/>
        <a:p>
          <a:pPr algn="ctr"/>
          <a:endParaRPr lang="ru-RU"/>
        </a:p>
      </dgm:t>
    </dgm:pt>
    <dgm:pt modelId="{B6606C9F-27A0-48CC-8B89-BD563287A626}" type="sibTrans" cxnId="{9314DC0D-8650-47C3-A538-0B49EED6B8E6}">
      <dgm:prSet/>
      <dgm:spPr/>
      <dgm:t>
        <a:bodyPr/>
        <a:lstStyle/>
        <a:p>
          <a:pPr algn="ctr"/>
          <a:endParaRPr lang="ru-RU"/>
        </a:p>
      </dgm:t>
    </dgm:pt>
    <dgm:pt modelId="{D8EAA86F-1F72-4479-9DDF-410E4DC2EFB6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ФЭМП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F5A166E1-382E-4D7B-8FFF-77A30168D78C}" type="parTrans" cxnId="{A714D2EC-7E88-4066-BA51-0472242DDBB3}">
      <dgm:prSet/>
      <dgm:spPr/>
      <dgm:t>
        <a:bodyPr/>
        <a:lstStyle/>
        <a:p>
          <a:pPr algn="ctr"/>
          <a:endParaRPr lang="ru-RU"/>
        </a:p>
      </dgm:t>
    </dgm:pt>
    <dgm:pt modelId="{4D953DF3-C35E-4B22-A017-991E6A543C23}" type="sibTrans" cxnId="{A714D2EC-7E88-4066-BA51-0472242DDBB3}">
      <dgm:prSet/>
      <dgm:spPr/>
      <dgm:t>
        <a:bodyPr/>
        <a:lstStyle/>
        <a:p>
          <a:pPr algn="ctr"/>
          <a:endParaRPr lang="ru-RU"/>
        </a:p>
      </dgm:t>
    </dgm:pt>
    <dgm:pt modelId="{8A131545-F5FE-428F-8CAF-D2D146E5DDEA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ФЦКМ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A02DBE8C-D0C8-4C0A-854B-50AFD299FA59}" type="parTrans" cxnId="{782B8449-42D1-4703-B7C9-BAE802FDCFF8}">
      <dgm:prSet/>
      <dgm:spPr/>
      <dgm:t>
        <a:bodyPr/>
        <a:lstStyle/>
        <a:p>
          <a:pPr algn="ctr"/>
          <a:endParaRPr lang="ru-RU"/>
        </a:p>
      </dgm:t>
    </dgm:pt>
    <dgm:pt modelId="{FE4E9B9C-B71C-4B4E-A18C-C56E0E5FED74}" type="sibTrans" cxnId="{782B8449-42D1-4703-B7C9-BAE802FDCFF8}">
      <dgm:prSet/>
      <dgm:spPr/>
      <dgm:t>
        <a:bodyPr/>
        <a:lstStyle/>
        <a:p>
          <a:pPr algn="ctr"/>
          <a:endParaRPr lang="ru-RU"/>
        </a:p>
      </dgm:t>
    </dgm:pt>
    <dgm:pt modelId="{8FF0D467-5B62-4BAC-A5E2-6E8976D2B6CA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Консультации</a:t>
          </a:r>
        </a:p>
        <a:p>
          <a:pPr algn="ctr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Индивидуальные беседы</a:t>
          </a:r>
        </a:p>
        <a:p>
          <a:pPr algn="ctr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Мастер-класс</a:t>
          </a:r>
          <a:endParaRPr lang="ru-RU" sz="1050" dirty="0">
            <a:solidFill>
              <a:schemeClr val="accent1">
                <a:lumMod val="75000"/>
              </a:schemeClr>
            </a:solidFill>
          </a:endParaRPr>
        </a:p>
      </dgm:t>
    </dgm:pt>
    <dgm:pt modelId="{C914F3F8-E805-4941-A296-02083C209F2D}" type="parTrans" cxnId="{76B33ADE-59D5-4055-85E6-769F7FECAFE0}">
      <dgm:prSet/>
      <dgm:spPr/>
      <dgm:t>
        <a:bodyPr/>
        <a:lstStyle/>
        <a:p>
          <a:pPr algn="ctr"/>
          <a:endParaRPr lang="ru-RU"/>
        </a:p>
      </dgm:t>
    </dgm:pt>
    <dgm:pt modelId="{56BB5704-6814-40FC-B808-3B10158660A9}" type="sibTrans" cxnId="{76B33ADE-59D5-4055-85E6-769F7FECAFE0}">
      <dgm:prSet/>
      <dgm:spPr/>
      <dgm:t>
        <a:bodyPr/>
        <a:lstStyle/>
        <a:p>
          <a:pPr algn="ctr"/>
          <a:endParaRPr lang="ru-RU"/>
        </a:p>
      </dgm:t>
    </dgm:pt>
    <dgm:pt modelId="{F009CD32-D61F-44A1-86FF-BC9E06D2905E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Работа с родителями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39A326A3-70D6-48EC-86EC-F650A0174C10}" type="parTrans" cxnId="{A1E898BA-923A-4835-9002-D2848A089AA1}">
      <dgm:prSet/>
      <dgm:spPr/>
      <dgm:t>
        <a:bodyPr/>
        <a:lstStyle/>
        <a:p>
          <a:pPr algn="ctr"/>
          <a:endParaRPr lang="ru-RU"/>
        </a:p>
      </dgm:t>
    </dgm:pt>
    <dgm:pt modelId="{38BF6F49-FB2B-4B2D-B038-B851008CB946}" type="sibTrans" cxnId="{A1E898BA-923A-4835-9002-D2848A089AA1}">
      <dgm:prSet/>
      <dgm:spPr/>
      <dgm:t>
        <a:bodyPr/>
        <a:lstStyle/>
        <a:p>
          <a:pPr algn="ctr"/>
          <a:endParaRPr lang="ru-RU"/>
        </a:p>
      </dgm:t>
    </dgm:pt>
    <dgm:pt modelId="{63218546-0CCB-4469-830F-DF59B781B40F}">
      <dgm:prSet phldrT="[Текст]"/>
      <dgm:spPr/>
      <dgm:t>
        <a:bodyPr/>
        <a:lstStyle/>
        <a:p>
          <a:pPr algn="ctr"/>
          <a:endParaRPr lang="ru-RU" dirty="0" smtClean="0"/>
        </a:p>
        <a:p>
          <a:pPr algn="ctr"/>
          <a:endParaRPr lang="ru-RU" dirty="0"/>
        </a:p>
      </dgm:t>
    </dgm:pt>
    <dgm:pt modelId="{9ECE4B88-A357-4564-8D19-2BAEC3077429}" type="parTrans" cxnId="{3B5E629B-1256-4F06-97FA-7675CFB679ED}">
      <dgm:prSet/>
      <dgm:spPr/>
      <dgm:t>
        <a:bodyPr/>
        <a:lstStyle/>
        <a:p>
          <a:pPr algn="ctr"/>
          <a:endParaRPr lang="ru-RU"/>
        </a:p>
      </dgm:t>
    </dgm:pt>
    <dgm:pt modelId="{5ED0C8A6-11D8-43C0-B5AF-7EDFD66088B9}" type="sibTrans" cxnId="{3B5E629B-1256-4F06-97FA-7675CFB679ED}">
      <dgm:prSet/>
      <dgm:spPr/>
      <dgm:t>
        <a:bodyPr/>
        <a:lstStyle/>
        <a:p>
          <a:pPr algn="ctr"/>
          <a:endParaRPr lang="ru-RU"/>
        </a:p>
      </dgm:t>
    </dgm:pt>
    <dgm:pt modelId="{109D57CF-C6BA-4105-A667-554B8F4D8975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Инд.работа (утро , вечер); подвижные игры (речь с движениями); прогулка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DD62F20C-93F8-445F-92F0-8886AE952A24}" type="parTrans" cxnId="{204CFA46-7FA8-4540-827B-579BC340A830}">
      <dgm:prSet/>
      <dgm:spPr/>
      <dgm:t>
        <a:bodyPr/>
        <a:lstStyle/>
        <a:p>
          <a:pPr algn="ctr"/>
          <a:endParaRPr lang="ru-RU"/>
        </a:p>
      </dgm:t>
    </dgm:pt>
    <dgm:pt modelId="{EFE52B53-1BBE-47A3-B336-E322667BE047}" type="sibTrans" cxnId="{204CFA46-7FA8-4540-827B-579BC340A830}">
      <dgm:prSet/>
      <dgm:spPr/>
      <dgm:t>
        <a:bodyPr/>
        <a:lstStyle/>
        <a:p>
          <a:pPr algn="ctr"/>
          <a:endParaRPr lang="ru-RU"/>
        </a:p>
      </dgm:t>
    </dgm:pt>
    <dgm:pt modelId="{A919F0BE-DAAB-47BD-A938-AF1DAB3BF308}" type="pres">
      <dgm:prSet presAssocID="{4B76AFAA-AE18-4FAA-A908-CBAE887CE9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DE95A4-8738-403C-BFF5-7AF604510DDA}" type="pres">
      <dgm:prSet presAssocID="{4B76AFAA-AE18-4FAA-A908-CBAE887CE93C}" presName="hierFlow" presStyleCnt="0"/>
      <dgm:spPr/>
    </dgm:pt>
    <dgm:pt modelId="{12A7406D-6F4C-43CF-AA90-89D35D493B0D}" type="pres">
      <dgm:prSet presAssocID="{4B76AFAA-AE18-4FAA-A908-CBAE887CE9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53F09BA-4A80-4E51-A219-0338BE5FCDAD}" type="pres">
      <dgm:prSet presAssocID="{5759BCDB-60A3-42F7-8C48-65CB0E2B91A6}" presName="Name14" presStyleCnt="0"/>
      <dgm:spPr/>
    </dgm:pt>
    <dgm:pt modelId="{76952692-9CEB-442B-9F6E-C441FAC19F28}" type="pres">
      <dgm:prSet presAssocID="{5759BCDB-60A3-42F7-8C48-65CB0E2B91A6}" presName="level1Shape" presStyleLbl="node0" presStyleIdx="0" presStyleCnt="1" custScaleX="1725868" custScaleY="1987397" custLinFactX="-272262" custLinFactY="-389162" custLinFactNeighborX="-300000" custLinFactNeighborY="-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233DC8-DE9A-4BE3-AFCE-46AB47120546}" type="pres">
      <dgm:prSet presAssocID="{5759BCDB-60A3-42F7-8C48-65CB0E2B91A6}" presName="hierChild2" presStyleCnt="0"/>
      <dgm:spPr/>
    </dgm:pt>
    <dgm:pt modelId="{C482CA8D-0FA3-432F-9F26-74112A648DE1}" type="pres">
      <dgm:prSet presAssocID="{1F822B86-543E-45CE-BD6A-B410496CC12C}" presName="Name19" presStyleLbl="parChTrans1D2" presStyleIdx="0" presStyleCnt="6"/>
      <dgm:spPr/>
      <dgm:t>
        <a:bodyPr/>
        <a:lstStyle/>
        <a:p>
          <a:endParaRPr lang="ru-RU"/>
        </a:p>
      </dgm:t>
    </dgm:pt>
    <dgm:pt modelId="{423D5F61-4E10-4B83-929E-98015837874E}" type="pres">
      <dgm:prSet presAssocID="{33C45822-0CD1-4FFF-86E7-BD8CB22A7267}" presName="Name21" presStyleCnt="0"/>
      <dgm:spPr/>
    </dgm:pt>
    <dgm:pt modelId="{8AB5875B-43EB-4CD6-800F-4E596D844BB1}" type="pres">
      <dgm:prSet presAssocID="{33C45822-0CD1-4FFF-86E7-BD8CB22A7267}" presName="level2Shape" presStyleLbl="node2" presStyleIdx="0" presStyleCnt="6" custScaleX="2000000" custScaleY="1129399" custLinFactNeighborX="-10139" custLinFactNeighborY="2193"/>
      <dgm:spPr/>
      <dgm:t>
        <a:bodyPr/>
        <a:lstStyle/>
        <a:p>
          <a:endParaRPr lang="ru-RU"/>
        </a:p>
      </dgm:t>
    </dgm:pt>
    <dgm:pt modelId="{3759204A-2900-43AD-AF7A-F87A68FD048C}" type="pres">
      <dgm:prSet presAssocID="{33C45822-0CD1-4FFF-86E7-BD8CB22A7267}" presName="hierChild3" presStyleCnt="0"/>
      <dgm:spPr/>
    </dgm:pt>
    <dgm:pt modelId="{296FE086-5F75-4F3F-8589-CC6F09F06A93}" type="pres">
      <dgm:prSet presAssocID="{39A326A3-70D6-48EC-86EC-F650A0174C10}" presName="Name19" presStyleLbl="parChTrans1D2" presStyleIdx="1" presStyleCnt="6"/>
      <dgm:spPr/>
      <dgm:t>
        <a:bodyPr/>
        <a:lstStyle/>
        <a:p>
          <a:endParaRPr lang="ru-RU"/>
        </a:p>
      </dgm:t>
    </dgm:pt>
    <dgm:pt modelId="{CF343679-21DD-4717-B949-82F7897BEEEF}" type="pres">
      <dgm:prSet presAssocID="{F009CD32-D61F-44A1-86FF-BC9E06D2905E}" presName="Name21" presStyleCnt="0"/>
      <dgm:spPr/>
    </dgm:pt>
    <dgm:pt modelId="{FA812909-2730-4C6E-9BCE-C7CBE11659D2}" type="pres">
      <dgm:prSet presAssocID="{F009CD32-D61F-44A1-86FF-BC9E06D2905E}" presName="level2Shape" presStyleLbl="node2" presStyleIdx="1" presStyleCnt="6" custScaleX="1695745" custScaleY="2000000" custLinFactX="145303" custLinFactY="181880" custLinFactNeighborX="200000" custLinFactNeighborY="200000"/>
      <dgm:spPr/>
      <dgm:t>
        <a:bodyPr/>
        <a:lstStyle/>
        <a:p>
          <a:endParaRPr lang="ru-RU"/>
        </a:p>
      </dgm:t>
    </dgm:pt>
    <dgm:pt modelId="{6F572A94-8899-4ED0-B7EE-0C185DAEA71B}" type="pres">
      <dgm:prSet presAssocID="{F009CD32-D61F-44A1-86FF-BC9E06D2905E}" presName="hierChild3" presStyleCnt="0"/>
      <dgm:spPr/>
    </dgm:pt>
    <dgm:pt modelId="{3E26A4E2-E877-4C73-9518-68C917A26727}" type="pres">
      <dgm:prSet presAssocID="{9ECE4B88-A357-4564-8D19-2BAEC3077429}" presName="Name19" presStyleLbl="parChTrans1D2" presStyleIdx="2" presStyleCnt="6"/>
      <dgm:spPr/>
      <dgm:t>
        <a:bodyPr/>
        <a:lstStyle/>
        <a:p>
          <a:endParaRPr lang="ru-RU"/>
        </a:p>
      </dgm:t>
    </dgm:pt>
    <dgm:pt modelId="{932E9D6A-C216-45DE-862C-5D4C9884AEE1}" type="pres">
      <dgm:prSet presAssocID="{63218546-0CCB-4469-830F-DF59B781B40F}" presName="Name21" presStyleCnt="0"/>
      <dgm:spPr/>
    </dgm:pt>
    <dgm:pt modelId="{FFE22D68-6777-4267-A470-F70309901992}" type="pres">
      <dgm:prSet presAssocID="{63218546-0CCB-4469-830F-DF59B781B40F}" presName="level2Shape" presStyleLbl="node2" presStyleIdx="2" presStyleCnt="6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A267FB5-D1E2-4C21-889B-A8D604B1DE45}" type="pres">
      <dgm:prSet presAssocID="{63218546-0CCB-4469-830F-DF59B781B40F}" presName="hierChild3" presStyleCnt="0"/>
      <dgm:spPr/>
    </dgm:pt>
    <dgm:pt modelId="{F47FCB44-F334-4289-800C-6039BAC5CFBE}" type="pres">
      <dgm:prSet presAssocID="{C914F3F8-E805-4941-A296-02083C209F2D}" presName="Name19" presStyleLbl="parChTrans1D2" presStyleIdx="3" presStyleCnt="6"/>
      <dgm:spPr/>
      <dgm:t>
        <a:bodyPr/>
        <a:lstStyle/>
        <a:p>
          <a:endParaRPr lang="ru-RU"/>
        </a:p>
      </dgm:t>
    </dgm:pt>
    <dgm:pt modelId="{0ACF1EC4-0712-4730-8BC7-C6983615A30A}" type="pres">
      <dgm:prSet presAssocID="{8FF0D467-5B62-4BAC-A5E2-6E8976D2B6CA}" presName="Name21" presStyleCnt="0"/>
      <dgm:spPr/>
    </dgm:pt>
    <dgm:pt modelId="{7477B8B7-8DBE-4C2C-9E80-E61BED3B29FD}" type="pres">
      <dgm:prSet presAssocID="{8FF0D467-5B62-4BAC-A5E2-6E8976D2B6CA}" presName="level2Shape" presStyleLbl="node2" presStyleIdx="3" presStyleCnt="6" custScaleX="2000000" custScaleY="2000000" custLinFactX="300000" custLinFactY="300000" custLinFactNeighborX="321850" custLinFactNeighborY="327912"/>
      <dgm:spPr/>
      <dgm:t>
        <a:bodyPr/>
        <a:lstStyle/>
        <a:p>
          <a:endParaRPr lang="ru-RU"/>
        </a:p>
      </dgm:t>
    </dgm:pt>
    <dgm:pt modelId="{43B2FD42-6D89-4EA9-ACAB-58857B06971B}" type="pres">
      <dgm:prSet presAssocID="{8FF0D467-5B62-4BAC-A5E2-6E8976D2B6CA}" presName="hierChild3" presStyleCnt="0"/>
      <dgm:spPr/>
    </dgm:pt>
    <dgm:pt modelId="{92F6AC35-7ABC-4179-9E0C-B842B30EFEFF}" type="pres">
      <dgm:prSet presAssocID="{DD12FC15-33D5-4214-80EC-22C5F34EF15E}" presName="Name19" presStyleLbl="parChTrans1D3" presStyleIdx="0" presStyleCnt="6"/>
      <dgm:spPr/>
      <dgm:t>
        <a:bodyPr/>
        <a:lstStyle/>
        <a:p>
          <a:endParaRPr lang="ru-RU"/>
        </a:p>
      </dgm:t>
    </dgm:pt>
    <dgm:pt modelId="{C680C642-6006-463C-8A9F-858E0CBE703F}" type="pres">
      <dgm:prSet presAssocID="{C527D54B-5F26-44FB-B267-94E1DC7E550D}" presName="Name21" presStyleCnt="0"/>
      <dgm:spPr/>
    </dgm:pt>
    <dgm:pt modelId="{A0F5014D-F419-427D-9AB3-981D120FD495}" type="pres">
      <dgm:prSet presAssocID="{C527D54B-5F26-44FB-B267-94E1DC7E550D}" presName="level2Shape" presStyleLbl="node3" presStyleIdx="0" presStyleCnt="6" custScaleX="658034" custScaleY="879548" custLinFactX="-275919" custLinFactY="600000" custLinFactNeighborX="-300000" custLinFactNeighborY="694284"/>
      <dgm:spPr/>
      <dgm:t>
        <a:bodyPr/>
        <a:lstStyle/>
        <a:p>
          <a:endParaRPr lang="ru-RU"/>
        </a:p>
      </dgm:t>
    </dgm:pt>
    <dgm:pt modelId="{3A386150-676F-477F-AEC8-8C8FD29A578D}" type="pres">
      <dgm:prSet presAssocID="{C527D54B-5F26-44FB-B267-94E1DC7E550D}" presName="hierChild3" presStyleCnt="0"/>
      <dgm:spPr/>
    </dgm:pt>
    <dgm:pt modelId="{55374CDB-995A-49DF-8D9C-99743FE8F0BB}" type="pres">
      <dgm:prSet presAssocID="{3E6B9C2A-47D1-428B-B1B7-88934AD4D06C}" presName="Name19" presStyleLbl="parChTrans1D3" presStyleIdx="1" presStyleCnt="6"/>
      <dgm:spPr/>
      <dgm:t>
        <a:bodyPr/>
        <a:lstStyle/>
        <a:p>
          <a:endParaRPr lang="ru-RU"/>
        </a:p>
      </dgm:t>
    </dgm:pt>
    <dgm:pt modelId="{043CA5B4-7517-477D-A994-076B37F63FDE}" type="pres">
      <dgm:prSet presAssocID="{23AB841B-39C2-481C-A2C9-2873D1E33B67}" presName="Name21" presStyleCnt="0"/>
      <dgm:spPr/>
    </dgm:pt>
    <dgm:pt modelId="{4DAED161-A506-4389-901F-4A11BDF9E85A}" type="pres">
      <dgm:prSet presAssocID="{23AB841B-39C2-481C-A2C9-2873D1E33B67}" presName="level2Shape" presStyleLbl="node3" presStyleIdx="1" presStyleCnt="6" custScaleX="1558481" custScaleY="767469" custLinFactX="-225853" custLinFactY="740318" custLinFactNeighborX="-300000" custLinFactNeighborY="800000"/>
      <dgm:spPr/>
      <dgm:t>
        <a:bodyPr/>
        <a:lstStyle/>
        <a:p>
          <a:endParaRPr lang="ru-RU"/>
        </a:p>
      </dgm:t>
    </dgm:pt>
    <dgm:pt modelId="{7E0DBD88-A23C-414C-A9EA-4398BFC3B332}" type="pres">
      <dgm:prSet presAssocID="{23AB841B-39C2-481C-A2C9-2873D1E33B67}" presName="hierChild3" presStyleCnt="0"/>
      <dgm:spPr/>
    </dgm:pt>
    <dgm:pt modelId="{EF00883F-6F70-4879-B423-4CD67A823739}" type="pres">
      <dgm:prSet presAssocID="{E1B712C5-EBDC-4558-8F46-F911741616AE}" presName="Name19" presStyleLbl="parChTrans1D3" presStyleIdx="2" presStyleCnt="6"/>
      <dgm:spPr/>
      <dgm:t>
        <a:bodyPr/>
        <a:lstStyle/>
        <a:p>
          <a:endParaRPr lang="ru-RU"/>
        </a:p>
      </dgm:t>
    </dgm:pt>
    <dgm:pt modelId="{946552F9-BB45-4E5B-8AC8-5593F5883EC6}" type="pres">
      <dgm:prSet presAssocID="{3F45D46F-EFF6-4C4D-B558-B99AB4668490}" presName="Name21" presStyleCnt="0"/>
      <dgm:spPr/>
    </dgm:pt>
    <dgm:pt modelId="{8F30B48F-72AF-414D-874E-45F420BDCC1C}" type="pres">
      <dgm:prSet presAssocID="{3F45D46F-EFF6-4C4D-B558-B99AB4668490}" presName="level2Shape" presStyleLbl="node3" presStyleIdx="2" presStyleCnt="6" custScaleX="1879345" custScaleY="961839" custLinFactX="-300000" custLinFactY="256183" custLinFactNeighborX="-338131" custLinFactNeighborY="300000"/>
      <dgm:spPr/>
      <dgm:t>
        <a:bodyPr/>
        <a:lstStyle/>
        <a:p>
          <a:endParaRPr lang="ru-RU"/>
        </a:p>
      </dgm:t>
    </dgm:pt>
    <dgm:pt modelId="{2613AD7B-5A87-4A71-A293-57190E8EB07C}" type="pres">
      <dgm:prSet presAssocID="{3F45D46F-EFF6-4C4D-B558-B99AB4668490}" presName="hierChild3" presStyleCnt="0"/>
      <dgm:spPr/>
    </dgm:pt>
    <dgm:pt modelId="{E6F125D3-818D-4EEE-A55F-C784A3213C47}" type="pres">
      <dgm:prSet presAssocID="{52FA654C-472F-4F77-AE88-957C22683267}" presName="Name19" presStyleLbl="parChTrans1D3" presStyleIdx="3" presStyleCnt="6"/>
      <dgm:spPr/>
      <dgm:t>
        <a:bodyPr/>
        <a:lstStyle/>
        <a:p>
          <a:endParaRPr lang="ru-RU"/>
        </a:p>
      </dgm:t>
    </dgm:pt>
    <dgm:pt modelId="{F882B213-896A-4553-9D5C-5B82E3812CD8}" type="pres">
      <dgm:prSet presAssocID="{010EB941-8D9F-4C6C-89A1-31FE56AAB7BB}" presName="Name21" presStyleCnt="0"/>
      <dgm:spPr/>
    </dgm:pt>
    <dgm:pt modelId="{2F734EE7-40B6-4EB7-AE51-6D4C224A8D96}" type="pres">
      <dgm:prSet presAssocID="{010EB941-8D9F-4C6C-89A1-31FE56AAB7BB}" presName="level2Shape" presStyleLbl="node3" presStyleIdx="3" presStyleCnt="6" custScaleX="1527700" custScaleY="1537564" custLinFactX="-827363" custLinFactY="800000" custLinFactNeighborX="-900000" custLinFactNeighborY="863335"/>
      <dgm:spPr/>
      <dgm:t>
        <a:bodyPr/>
        <a:lstStyle/>
        <a:p>
          <a:endParaRPr lang="ru-RU"/>
        </a:p>
      </dgm:t>
    </dgm:pt>
    <dgm:pt modelId="{CC435FFF-D0D7-4167-8683-8D9A3FFC301F}" type="pres">
      <dgm:prSet presAssocID="{010EB941-8D9F-4C6C-89A1-31FE56AAB7BB}" presName="hierChild3" presStyleCnt="0"/>
      <dgm:spPr/>
    </dgm:pt>
    <dgm:pt modelId="{552DB84C-4C31-4301-8A67-576D52892024}" type="pres">
      <dgm:prSet presAssocID="{F5A166E1-382E-4D7B-8FFF-77A30168D78C}" presName="Name19" presStyleLbl="parChTrans1D3" presStyleIdx="4" presStyleCnt="6"/>
      <dgm:spPr/>
      <dgm:t>
        <a:bodyPr/>
        <a:lstStyle/>
        <a:p>
          <a:endParaRPr lang="ru-RU"/>
        </a:p>
      </dgm:t>
    </dgm:pt>
    <dgm:pt modelId="{B5DC2D7E-53E7-44C9-82C5-A3B4D3122512}" type="pres">
      <dgm:prSet presAssocID="{D8EAA86F-1F72-4479-9DDF-410E4DC2EFB6}" presName="Name21" presStyleCnt="0"/>
      <dgm:spPr/>
    </dgm:pt>
    <dgm:pt modelId="{22C41183-69E4-42B5-AF3C-263A04600D00}" type="pres">
      <dgm:prSet presAssocID="{D8EAA86F-1F72-4479-9DDF-410E4DC2EFB6}" presName="level2Shape" presStyleLbl="node3" presStyleIdx="4" presStyleCnt="6" custScaleX="1002983" custScaleY="1735289" custLinFactX="-600000" custLinFactY="600000" custLinFactNeighborX="-634783" custLinFactNeighborY="694284"/>
      <dgm:spPr/>
      <dgm:t>
        <a:bodyPr/>
        <a:lstStyle/>
        <a:p>
          <a:endParaRPr lang="ru-RU"/>
        </a:p>
      </dgm:t>
    </dgm:pt>
    <dgm:pt modelId="{314BFF81-2429-42B8-8F58-FBC9DE96FB75}" type="pres">
      <dgm:prSet presAssocID="{D8EAA86F-1F72-4479-9DDF-410E4DC2EFB6}" presName="hierChild3" presStyleCnt="0"/>
      <dgm:spPr/>
    </dgm:pt>
    <dgm:pt modelId="{01218183-00F1-4552-8BE0-EDA973391938}" type="pres">
      <dgm:prSet presAssocID="{A02DBE8C-D0C8-4C0A-854B-50AFD299FA59}" presName="Name19" presStyleLbl="parChTrans1D3" presStyleIdx="5" presStyleCnt="6"/>
      <dgm:spPr/>
      <dgm:t>
        <a:bodyPr/>
        <a:lstStyle/>
        <a:p>
          <a:endParaRPr lang="ru-RU"/>
        </a:p>
      </dgm:t>
    </dgm:pt>
    <dgm:pt modelId="{25E84AD8-9CEE-49A6-A22F-83C286E20608}" type="pres">
      <dgm:prSet presAssocID="{8A131545-F5FE-428F-8CAF-D2D146E5DDEA}" presName="Name21" presStyleCnt="0"/>
      <dgm:spPr/>
    </dgm:pt>
    <dgm:pt modelId="{F4064744-2EED-4307-9F55-2A29D695C059}" type="pres">
      <dgm:prSet presAssocID="{8A131545-F5FE-428F-8CAF-D2D146E5DDEA}" presName="level2Shape" presStyleLbl="node3" presStyleIdx="5" presStyleCnt="6" custScaleX="1357088" custScaleY="1730438" custLinFactX="-600000" custLinFactY="740318" custLinFactNeighborX="-601619" custLinFactNeighborY="800000"/>
      <dgm:spPr/>
      <dgm:t>
        <a:bodyPr/>
        <a:lstStyle/>
        <a:p>
          <a:endParaRPr lang="ru-RU"/>
        </a:p>
      </dgm:t>
    </dgm:pt>
    <dgm:pt modelId="{99B9CF82-4AFB-435C-8585-52DEA8557F89}" type="pres">
      <dgm:prSet presAssocID="{8A131545-F5FE-428F-8CAF-D2D146E5DDEA}" presName="hierChild3" presStyleCnt="0"/>
      <dgm:spPr/>
    </dgm:pt>
    <dgm:pt modelId="{A244164C-440A-4A8A-AF11-B7EA0F6023BB}" type="pres">
      <dgm:prSet presAssocID="{63873856-7221-4228-B0AE-98D43BDAC442}" presName="Name19" presStyleLbl="parChTrans1D2" presStyleIdx="4" presStyleCnt="6"/>
      <dgm:spPr/>
      <dgm:t>
        <a:bodyPr/>
        <a:lstStyle/>
        <a:p>
          <a:endParaRPr lang="ru-RU"/>
        </a:p>
      </dgm:t>
    </dgm:pt>
    <dgm:pt modelId="{D22D707F-533A-4A56-9050-AA3C2278E165}" type="pres">
      <dgm:prSet presAssocID="{B49A86C0-8A96-48E9-A1F7-71E90CDC5AB1}" presName="Name21" presStyleCnt="0"/>
      <dgm:spPr/>
    </dgm:pt>
    <dgm:pt modelId="{D2F4A76E-9671-4385-B432-D450BF5347A3}" type="pres">
      <dgm:prSet presAssocID="{B49A86C0-8A96-48E9-A1F7-71E90CDC5AB1}" presName="level2Shape" presStyleLbl="node2" presStyleIdx="4" presStyleCnt="6" custScaleX="2000000" custScaleY="2000000" custLinFactX="808276" custLinFactY="-325272" custLinFactNeighborX="900000" custLinFactNeighborY="-400000"/>
      <dgm:spPr/>
      <dgm:t>
        <a:bodyPr/>
        <a:lstStyle/>
        <a:p>
          <a:endParaRPr lang="ru-RU"/>
        </a:p>
      </dgm:t>
    </dgm:pt>
    <dgm:pt modelId="{940E8D03-3422-4F9C-9808-0EDDE16CDD02}" type="pres">
      <dgm:prSet presAssocID="{B49A86C0-8A96-48E9-A1F7-71E90CDC5AB1}" presName="hierChild3" presStyleCnt="0"/>
      <dgm:spPr/>
    </dgm:pt>
    <dgm:pt modelId="{786E8871-B29E-4E5C-A7B2-6FB661216CC7}" type="pres">
      <dgm:prSet presAssocID="{DD62F20C-93F8-445F-92F0-8886AE952A24}" presName="Name19" presStyleLbl="parChTrans1D2" presStyleIdx="5" presStyleCnt="6"/>
      <dgm:spPr/>
      <dgm:t>
        <a:bodyPr/>
        <a:lstStyle/>
        <a:p>
          <a:endParaRPr lang="ru-RU"/>
        </a:p>
      </dgm:t>
    </dgm:pt>
    <dgm:pt modelId="{AD5CB4C6-4098-49E7-B65B-43B46626349F}" type="pres">
      <dgm:prSet presAssocID="{109D57CF-C6BA-4105-A667-554B8F4D8975}" presName="Name21" presStyleCnt="0"/>
      <dgm:spPr/>
    </dgm:pt>
    <dgm:pt modelId="{8F7D2325-D7D9-4536-B610-2758018C79DF}" type="pres">
      <dgm:prSet presAssocID="{109D57CF-C6BA-4105-A667-554B8F4D8975}" presName="level2Shape" presStyleLbl="node2" presStyleIdx="5" presStyleCnt="6" custAng="0" custFlipVert="0" custScaleX="1643522" custScaleY="2000000" custLinFactY="1004115" custLinFactNeighborX="6321" custLinFactNeighborY="1100000"/>
      <dgm:spPr/>
      <dgm:t>
        <a:bodyPr/>
        <a:lstStyle/>
        <a:p>
          <a:endParaRPr lang="ru-RU"/>
        </a:p>
      </dgm:t>
    </dgm:pt>
    <dgm:pt modelId="{9F090220-EB5D-4045-A72A-BFEEB1C12BC6}" type="pres">
      <dgm:prSet presAssocID="{109D57CF-C6BA-4105-A667-554B8F4D8975}" presName="hierChild3" presStyleCnt="0"/>
      <dgm:spPr/>
    </dgm:pt>
    <dgm:pt modelId="{7B6FEA92-E0E1-4431-945B-4674478DBDA6}" type="pres">
      <dgm:prSet presAssocID="{4B76AFAA-AE18-4FAA-A908-CBAE887CE93C}" presName="bgShapesFlow" presStyleCnt="0"/>
      <dgm:spPr/>
    </dgm:pt>
  </dgm:ptLst>
  <dgm:cxnLst>
    <dgm:cxn modelId="{0966EB9F-5363-4FCC-80ED-E32A03A501B0}" type="presOf" srcId="{E1B712C5-EBDC-4558-8F46-F911741616AE}" destId="{EF00883F-6F70-4879-B423-4CD67A823739}" srcOrd="0" destOrd="0" presId="urn:microsoft.com/office/officeart/2005/8/layout/hierarchy6"/>
    <dgm:cxn modelId="{72F90511-CB29-40A5-9E8D-DF236B6270FF}" type="presOf" srcId="{D8EAA86F-1F72-4479-9DDF-410E4DC2EFB6}" destId="{22C41183-69E4-42B5-AF3C-263A04600D00}" srcOrd="0" destOrd="0" presId="urn:microsoft.com/office/officeart/2005/8/layout/hierarchy6"/>
    <dgm:cxn modelId="{A714D2EC-7E88-4066-BA51-0472242DDBB3}" srcId="{8FF0D467-5B62-4BAC-A5E2-6E8976D2B6CA}" destId="{D8EAA86F-1F72-4479-9DDF-410E4DC2EFB6}" srcOrd="4" destOrd="0" parTransId="{F5A166E1-382E-4D7B-8FFF-77A30168D78C}" sibTransId="{4D953DF3-C35E-4B22-A017-991E6A543C23}"/>
    <dgm:cxn modelId="{978719A3-6F3B-4A95-91A2-73761F0D47D6}" srcId="{8FF0D467-5B62-4BAC-A5E2-6E8976D2B6CA}" destId="{23AB841B-39C2-481C-A2C9-2873D1E33B67}" srcOrd="1" destOrd="0" parTransId="{3E6B9C2A-47D1-428B-B1B7-88934AD4D06C}" sibTransId="{E29386FD-EDF0-4156-ADDC-0417A422FC1E}"/>
    <dgm:cxn modelId="{A336BCD8-4F80-477C-B22A-70BC0D191B35}" srcId="{5759BCDB-60A3-42F7-8C48-65CB0E2B91A6}" destId="{B49A86C0-8A96-48E9-A1F7-71E90CDC5AB1}" srcOrd="4" destOrd="0" parTransId="{63873856-7221-4228-B0AE-98D43BDAC442}" sibTransId="{71D43157-6E8D-487B-839C-4B895040E40A}"/>
    <dgm:cxn modelId="{512F314D-12C0-49A0-8B85-CEEB717DDAFE}" type="presOf" srcId="{C914F3F8-E805-4941-A296-02083C209F2D}" destId="{F47FCB44-F334-4289-800C-6039BAC5CFBE}" srcOrd="0" destOrd="0" presId="urn:microsoft.com/office/officeart/2005/8/layout/hierarchy6"/>
    <dgm:cxn modelId="{7920A218-CB13-451E-8027-B7D81979341B}" type="presOf" srcId="{39A326A3-70D6-48EC-86EC-F650A0174C10}" destId="{296FE086-5F75-4F3F-8589-CC6F09F06A93}" srcOrd="0" destOrd="0" presId="urn:microsoft.com/office/officeart/2005/8/layout/hierarchy6"/>
    <dgm:cxn modelId="{87D548C5-FB61-4E16-9471-EBDA82688FF9}" type="presOf" srcId="{8A131545-F5FE-428F-8CAF-D2D146E5DDEA}" destId="{F4064744-2EED-4307-9F55-2A29D695C059}" srcOrd="0" destOrd="0" presId="urn:microsoft.com/office/officeart/2005/8/layout/hierarchy6"/>
    <dgm:cxn modelId="{18664E0B-A4ED-45F0-AC92-11544750CAE9}" type="presOf" srcId="{9ECE4B88-A357-4564-8D19-2BAEC3077429}" destId="{3E26A4E2-E877-4C73-9518-68C917A26727}" srcOrd="0" destOrd="0" presId="urn:microsoft.com/office/officeart/2005/8/layout/hierarchy6"/>
    <dgm:cxn modelId="{CDBD34AF-81D0-4BFC-9773-51B0CA28A538}" type="presOf" srcId="{33C45822-0CD1-4FFF-86E7-BD8CB22A7267}" destId="{8AB5875B-43EB-4CD6-800F-4E596D844BB1}" srcOrd="0" destOrd="0" presId="urn:microsoft.com/office/officeart/2005/8/layout/hierarchy6"/>
    <dgm:cxn modelId="{40FC9BAC-DAB5-4962-A03C-C6CD52C7D71F}" srcId="{5759BCDB-60A3-42F7-8C48-65CB0E2B91A6}" destId="{33C45822-0CD1-4FFF-86E7-BD8CB22A7267}" srcOrd="0" destOrd="0" parTransId="{1F822B86-543E-45CE-BD6A-B410496CC12C}" sibTransId="{74864E91-8ABC-4AE6-AEC7-02903D6AE308}"/>
    <dgm:cxn modelId="{E30076A9-7B73-4D1F-9B64-1C101BE12F5F}" type="presOf" srcId="{52FA654C-472F-4F77-AE88-957C22683267}" destId="{E6F125D3-818D-4EEE-A55F-C784A3213C47}" srcOrd="0" destOrd="0" presId="urn:microsoft.com/office/officeart/2005/8/layout/hierarchy6"/>
    <dgm:cxn modelId="{75A49A02-1861-472E-9FEF-047A521A9D42}" type="presOf" srcId="{5759BCDB-60A3-42F7-8C48-65CB0E2B91A6}" destId="{76952692-9CEB-442B-9F6E-C441FAC19F28}" srcOrd="0" destOrd="0" presId="urn:microsoft.com/office/officeart/2005/8/layout/hierarchy6"/>
    <dgm:cxn modelId="{9A019D60-18E0-4FB5-9D1A-21ED2D6163D6}" type="presOf" srcId="{B49A86C0-8A96-48E9-A1F7-71E90CDC5AB1}" destId="{D2F4A76E-9671-4385-B432-D450BF5347A3}" srcOrd="0" destOrd="0" presId="urn:microsoft.com/office/officeart/2005/8/layout/hierarchy6"/>
    <dgm:cxn modelId="{8099A252-51DD-495E-A269-674C18BEF80A}" type="presOf" srcId="{63218546-0CCB-4469-830F-DF59B781B40F}" destId="{FFE22D68-6777-4267-A470-F70309901992}" srcOrd="0" destOrd="0" presId="urn:microsoft.com/office/officeart/2005/8/layout/hierarchy6"/>
    <dgm:cxn modelId="{A1E898BA-923A-4835-9002-D2848A089AA1}" srcId="{5759BCDB-60A3-42F7-8C48-65CB0E2B91A6}" destId="{F009CD32-D61F-44A1-86FF-BC9E06D2905E}" srcOrd="1" destOrd="0" parTransId="{39A326A3-70D6-48EC-86EC-F650A0174C10}" sibTransId="{38BF6F49-FB2B-4B2D-B038-B851008CB946}"/>
    <dgm:cxn modelId="{76B33ADE-59D5-4055-85E6-769F7FECAFE0}" srcId="{5759BCDB-60A3-42F7-8C48-65CB0E2B91A6}" destId="{8FF0D467-5B62-4BAC-A5E2-6E8976D2B6CA}" srcOrd="3" destOrd="0" parTransId="{C914F3F8-E805-4941-A296-02083C209F2D}" sibTransId="{56BB5704-6814-40FC-B808-3B10158660A9}"/>
    <dgm:cxn modelId="{F9CF30A4-9AF3-4DE2-B17B-F83EE5894A09}" type="presOf" srcId="{C527D54B-5F26-44FB-B267-94E1DC7E550D}" destId="{A0F5014D-F419-427D-9AB3-981D120FD495}" srcOrd="0" destOrd="0" presId="urn:microsoft.com/office/officeart/2005/8/layout/hierarchy6"/>
    <dgm:cxn modelId="{D85305FA-C6CD-4D6C-AE73-500E68B4E182}" type="presOf" srcId="{8FF0D467-5B62-4BAC-A5E2-6E8976D2B6CA}" destId="{7477B8B7-8DBE-4C2C-9E80-E61BED3B29FD}" srcOrd="0" destOrd="0" presId="urn:microsoft.com/office/officeart/2005/8/layout/hierarchy6"/>
    <dgm:cxn modelId="{A0DDB017-EE76-4C42-A8D4-3BE21B125687}" srcId="{8FF0D467-5B62-4BAC-A5E2-6E8976D2B6CA}" destId="{3F45D46F-EFF6-4C4D-B558-B99AB4668490}" srcOrd="2" destOrd="0" parTransId="{E1B712C5-EBDC-4558-8F46-F911741616AE}" sibTransId="{D6BBC11E-F95E-4EA5-A60A-F10157BB0A74}"/>
    <dgm:cxn modelId="{DC1F4276-921D-4C3D-A02B-0BF581839A3A}" type="presOf" srcId="{3E6B9C2A-47D1-428B-B1B7-88934AD4D06C}" destId="{55374CDB-995A-49DF-8D9C-99743FE8F0BB}" srcOrd="0" destOrd="0" presId="urn:microsoft.com/office/officeart/2005/8/layout/hierarchy6"/>
    <dgm:cxn modelId="{9314DC0D-8650-47C3-A538-0B49EED6B8E6}" srcId="{8FF0D467-5B62-4BAC-A5E2-6E8976D2B6CA}" destId="{010EB941-8D9F-4C6C-89A1-31FE56AAB7BB}" srcOrd="3" destOrd="0" parTransId="{52FA654C-472F-4F77-AE88-957C22683267}" sibTransId="{B6606C9F-27A0-48CC-8B89-BD563287A626}"/>
    <dgm:cxn modelId="{530EE84F-6F63-4466-A2D8-A5DAEB05B55A}" type="presOf" srcId="{23AB841B-39C2-481C-A2C9-2873D1E33B67}" destId="{4DAED161-A506-4389-901F-4A11BDF9E85A}" srcOrd="0" destOrd="0" presId="urn:microsoft.com/office/officeart/2005/8/layout/hierarchy6"/>
    <dgm:cxn modelId="{782B8449-42D1-4703-B7C9-BAE802FDCFF8}" srcId="{8FF0D467-5B62-4BAC-A5E2-6E8976D2B6CA}" destId="{8A131545-F5FE-428F-8CAF-D2D146E5DDEA}" srcOrd="5" destOrd="0" parTransId="{A02DBE8C-D0C8-4C0A-854B-50AFD299FA59}" sibTransId="{FE4E9B9C-B71C-4B4E-A18C-C56E0E5FED74}"/>
    <dgm:cxn modelId="{3F601423-D3D8-4138-9319-CF03DA7A225B}" srcId="{8FF0D467-5B62-4BAC-A5E2-6E8976D2B6CA}" destId="{C527D54B-5F26-44FB-B267-94E1DC7E550D}" srcOrd="0" destOrd="0" parTransId="{DD12FC15-33D5-4214-80EC-22C5F34EF15E}" sibTransId="{789291BE-B67C-4A5A-99BC-0E9C8090B12C}"/>
    <dgm:cxn modelId="{E9A20FF8-4078-4A24-ADC1-6E68C3ECC760}" type="presOf" srcId="{F5A166E1-382E-4D7B-8FFF-77A30168D78C}" destId="{552DB84C-4C31-4301-8A67-576D52892024}" srcOrd="0" destOrd="0" presId="urn:microsoft.com/office/officeart/2005/8/layout/hierarchy6"/>
    <dgm:cxn modelId="{10CC19F1-01BB-429F-8945-282ABA407739}" type="presOf" srcId="{DD62F20C-93F8-445F-92F0-8886AE952A24}" destId="{786E8871-B29E-4E5C-A7B2-6FB661216CC7}" srcOrd="0" destOrd="0" presId="urn:microsoft.com/office/officeart/2005/8/layout/hierarchy6"/>
    <dgm:cxn modelId="{8FE376FB-54C1-4169-AACB-D934256B19EB}" type="presOf" srcId="{F009CD32-D61F-44A1-86FF-BC9E06D2905E}" destId="{FA812909-2730-4C6E-9BCE-C7CBE11659D2}" srcOrd="0" destOrd="0" presId="urn:microsoft.com/office/officeart/2005/8/layout/hierarchy6"/>
    <dgm:cxn modelId="{FAAFAF86-B313-4E55-AB9B-B1E0396ABE66}" type="presOf" srcId="{1F822B86-543E-45CE-BD6A-B410496CC12C}" destId="{C482CA8D-0FA3-432F-9F26-74112A648DE1}" srcOrd="0" destOrd="0" presId="urn:microsoft.com/office/officeart/2005/8/layout/hierarchy6"/>
    <dgm:cxn modelId="{1CAE26C3-1DE1-4D9A-AE86-DD56295088A6}" type="presOf" srcId="{109D57CF-C6BA-4105-A667-554B8F4D8975}" destId="{8F7D2325-D7D9-4536-B610-2758018C79DF}" srcOrd="0" destOrd="0" presId="urn:microsoft.com/office/officeart/2005/8/layout/hierarchy6"/>
    <dgm:cxn modelId="{CFD45E54-52BE-4125-88FB-503694B07990}" type="presOf" srcId="{63873856-7221-4228-B0AE-98D43BDAC442}" destId="{A244164C-440A-4A8A-AF11-B7EA0F6023BB}" srcOrd="0" destOrd="0" presId="urn:microsoft.com/office/officeart/2005/8/layout/hierarchy6"/>
    <dgm:cxn modelId="{E4DB7A52-6CB8-48F6-8E9E-D340B4F86F23}" type="presOf" srcId="{4B76AFAA-AE18-4FAA-A908-CBAE887CE93C}" destId="{A919F0BE-DAAB-47BD-A938-AF1DAB3BF308}" srcOrd="0" destOrd="0" presId="urn:microsoft.com/office/officeart/2005/8/layout/hierarchy6"/>
    <dgm:cxn modelId="{3B5E629B-1256-4F06-97FA-7675CFB679ED}" srcId="{5759BCDB-60A3-42F7-8C48-65CB0E2B91A6}" destId="{63218546-0CCB-4469-830F-DF59B781B40F}" srcOrd="2" destOrd="0" parTransId="{9ECE4B88-A357-4564-8D19-2BAEC3077429}" sibTransId="{5ED0C8A6-11D8-43C0-B5AF-7EDFD66088B9}"/>
    <dgm:cxn modelId="{E80A50EC-59DF-4822-B123-74FB9E65C7FA}" type="presOf" srcId="{3F45D46F-EFF6-4C4D-B558-B99AB4668490}" destId="{8F30B48F-72AF-414D-874E-45F420BDCC1C}" srcOrd="0" destOrd="0" presId="urn:microsoft.com/office/officeart/2005/8/layout/hierarchy6"/>
    <dgm:cxn modelId="{C080EFCB-F511-4C94-8DB7-E4B4BF3E9F78}" type="presOf" srcId="{010EB941-8D9F-4C6C-89A1-31FE56AAB7BB}" destId="{2F734EE7-40B6-4EB7-AE51-6D4C224A8D96}" srcOrd="0" destOrd="0" presId="urn:microsoft.com/office/officeart/2005/8/layout/hierarchy6"/>
    <dgm:cxn modelId="{204CFA46-7FA8-4540-827B-579BC340A830}" srcId="{5759BCDB-60A3-42F7-8C48-65CB0E2B91A6}" destId="{109D57CF-C6BA-4105-A667-554B8F4D8975}" srcOrd="5" destOrd="0" parTransId="{DD62F20C-93F8-445F-92F0-8886AE952A24}" sibTransId="{EFE52B53-1BBE-47A3-B336-E322667BE047}"/>
    <dgm:cxn modelId="{373405DD-5A37-44A6-AA93-495DE3D72A47}" type="presOf" srcId="{DD12FC15-33D5-4214-80EC-22C5F34EF15E}" destId="{92F6AC35-7ABC-4179-9E0C-B842B30EFEFF}" srcOrd="0" destOrd="0" presId="urn:microsoft.com/office/officeart/2005/8/layout/hierarchy6"/>
    <dgm:cxn modelId="{D29A0F5D-3EFB-4FA0-947B-7448CB59CD44}" type="presOf" srcId="{A02DBE8C-D0C8-4C0A-854B-50AFD299FA59}" destId="{01218183-00F1-4552-8BE0-EDA973391938}" srcOrd="0" destOrd="0" presId="urn:microsoft.com/office/officeart/2005/8/layout/hierarchy6"/>
    <dgm:cxn modelId="{2799B966-CEDD-4AD3-A5C3-5C7D3428F226}" srcId="{4B76AFAA-AE18-4FAA-A908-CBAE887CE93C}" destId="{5759BCDB-60A3-42F7-8C48-65CB0E2B91A6}" srcOrd="0" destOrd="0" parTransId="{137E800E-AC04-4370-8050-56A82FE8A903}" sibTransId="{F54E5A47-0F0E-4BC7-B282-08B1926E774E}"/>
    <dgm:cxn modelId="{15AD404E-AFC0-4D92-A715-66DA8069128A}" type="presParOf" srcId="{A919F0BE-DAAB-47BD-A938-AF1DAB3BF308}" destId="{FDDE95A4-8738-403C-BFF5-7AF604510DDA}" srcOrd="0" destOrd="0" presId="urn:microsoft.com/office/officeart/2005/8/layout/hierarchy6"/>
    <dgm:cxn modelId="{A28B477E-AF89-43C2-9E51-069040548116}" type="presParOf" srcId="{FDDE95A4-8738-403C-BFF5-7AF604510DDA}" destId="{12A7406D-6F4C-43CF-AA90-89D35D493B0D}" srcOrd="0" destOrd="0" presId="urn:microsoft.com/office/officeart/2005/8/layout/hierarchy6"/>
    <dgm:cxn modelId="{2C491EBB-07E6-4495-B1EA-F288E9FB6A75}" type="presParOf" srcId="{12A7406D-6F4C-43CF-AA90-89D35D493B0D}" destId="{653F09BA-4A80-4E51-A219-0338BE5FCDAD}" srcOrd="0" destOrd="0" presId="urn:microsoft.com/office/officeart/2005/8/layout/hierarchy6"/>
    <dgm:cxn modelId="{D6882BA0-E69B-4E78-A1BF-6C17C2986B26}" type="presParOf" srcId="{653F09BA-4A80-4E51-A219-0338BE5FCDAD}" destId="{76952692-9CEB-442B-9F6E-C441FAC19F28}" srcOrd="0" destOrd="0" presId="urn:microsoft.com/office/officeart/2005/8/layout/hierarchy6"/>
    <dgm:cxn modelId="{09533F5F-229C-4BBC-9D82-880D9E649AB4}" type="presParOf" srcId="{653F09BA-4A80-4E51-A219-0338BE5FCDAD}" destId="{C7233DC8-DE9A-4BE3-AFCE-46AB47120546}" srcOrd="1" destOrd="0" presId="urn:microsoft.com/office/officeart/2005/8/layout/hierarchy6"/>
    <dgm:cxn modelId="{CFF729A1-084E-4E2C-9FD2-D222C2664A69}" type="presParOf" srcId="{C7233DC8-DE9A-4BE3-AFCE-46AB47120546}" destId="{C482CA8D-0FA3-432F-9F26-74112A648DE1}" srcOrd="0" destOrd="0" presId="urn:microsoft.com/office/officeart/2005/8/layout/hierarchy6"/>
    <dgm:cxn modelId="{98934E8A-36B8-486F-A064-C53A1C701485}" type="presParOf" srcId="{C7233DC8-DE9A-4BE3-AFCE-46AB47120546}" destId="{423D5F61-4E10-4B83-929E-98015837874E}" srcOrd="1" destOrd="0" presId="urn:microsoft.com/office/officeart/2005/8/layout/hierarchy6"/>
    <dgm:cxn modelId="{10EEAF61-AA28-4207-9098-F1B5BA6BA3CD}" type="presParOf" srcId="{423D5F61-4E10-4B83-929E-98015837874E}" destId="{8AB5875B-43EB-4CD6-800F-4E596D844BB1}" srcOrd="0" destOrd="0" presId="urn:microsoft.com/office/officeart/2005/8/layout/hierarchy6"/>
    <dgm:cxn modelId="{5D2059F0-1CF8-4075-B5D5-C993C4C07D44}" type="presParOf" srcId="{423D5F61-4E10-4B83-929E-98015837874E}" destId="{3759204A-2900-43AD-AF7A-F87A68FD048C}" srcOrd="1" destOrd="0" presId="urn:microsoft.com/office/officeart/2005/8/layout/hierarchy6"/>
    <dgm:cxn modelId="{13304FE1-090C-4239-92FE-461DAB6B46E9}" type="presParOf" srcId="{C7233DC8-DE9A-4BE3-AFCE-46AB47120546}" destId="{296FE086-5F75-4F3F-8589-CC6F09F06A93}" srcOrd="2" destOrd="0" presId="urn:microsoft.com/office/officeart/2005/8/layout/hierarchy6"/>
    <dgm:cxn modelId="{89B0CF72-DA6C-4356-A9AA-8A118754C83D}" type="presParOf" srcId="{C7233DC8-DE9A-4BE3-AFCE-46AB47120546}" destId="{CF343679-21DD-4717-B949-82F7897BEEEF}" srcOrd="3" destOrd="0" presId="urn:microsoft.com/office/officeart/2005/8/layout/hierarchy6"/>
    <dgm:cxn modelId="{B7C50369-15D5-4FBD-A2BA-8C6A07376ED4}" type="presParOf" srcId="{CF343679-21DD-4717-B949-82F7897BEEEF}" destId="{FA812909-2730-4C6E-9BCE-C7CBE11659D2}" srcOrd="0" destOrd="0" presId="urn:microsoft.com/office/officeart/2005/8/layout/hierarchy6"/>
    <dgm:cxn modelId="{5950D026-D981-440F-863A-B9A2D70BC166}" type="presParOf" srcId="{CF343679-21DD-4717-B949-82F7897BEEEF}" destId="{6F572A94-8899-4ED0-B7EE-0C185DAEA71B}" srcOrd="1" destOrd="0" presId="urn:microsoft.com/office/officeart/2005/8/layout/hierarchy6"/>
    <dgm:cxn modelId="{6502A653-6731-498C-B7D4-657284D407F6}" type="presParOf" srcId="{C7233DC8-DE9A-4BE3-AFCE-46AB47120546}" destId="{3E26A4E2-E877-4C73-9518-68C917A26727}" srcOrd="4" destOrd="0" presId="urn:microsoft.com/office/officeart/2005/8/layout/hierarchy6"/>
    <dgm:cxn modelId="{AB8C17BF-7088-46B9-AD3E-950D09F13675}" type="presParOf" srcId="{C7233DC8-DE9A-4BE3-AFCE-46AB47120546}" destId="{932E9D6A-C216-45DE-862C-5D4C9884AEE1}" srcOrd="5" destOrd="0" presId="urn:microsoft.com/office/officeart/2005/8/layout/hierarchy6"/>
    <dgm:cxn modelId="{3D18A6F7-DB75-4F66-9193-DF1ADB1C30B1}" type="presParOf" srcId="{932E9D6A-C216-45DE-862C-5D4C9884AEE1}" destId="{FFE22D68-6777-4267-A470-F70309901992}" srcOrd="0" destOrd="0" presId="urn:microsoft.com/office/officeart/2005/8/layout/hierarchy6"/>
    <dgm:cxn modelId="{1885C156-972E-47E4-B760-2E3849F838A8}" type="presParOf" srcId="{932E9D6A-C216-45DE-862C-5D4C9884AEE1}" destId="{AA267FB5-D1E2-4C21-889B-A8D604B1DE45}" srcOrd="1" destOrd="0" presId="urn:microsoft.com/office/officeart/2005/8/layout/hierarchy6"/>
    <dgm:cxn modelId="{E0E14E2A-5821-4498-ADEE-E44184A16ECF}" type="presParOf" srcId="{C7233DC8-DE9A-4BE3-AFCE-46AB47120546}" destId="{F47FCB44-F334-4289-800C-6039BAC5CFBE}" srcOrd="6" destOrd="0" presId="urn:microsoft.com/office/officeart/2005/8/layout/hierarchy6"/>
    <dgm:cxn modelId="{37B8FE15-98C8-49A0-8580-581066372C34}" type="presParOf" srcId="{C7233DC8-DE9A-4BE3-AFCE-46AB47120546}" destId="{0ACF1EC4-0712-4730-8BC7-C6983615A30A}" srcOrd="7" destOrd="0" presId="urn:microsoft.com/office/officeart/2005/8/layout/hierarchy6"/>
    <dgm:cxn modelId="{3C199B20-F014-45DC-8106-3E6CC7911466}" type="presParOf" srcId="{0ACF1EC4-0712-4730-8BC7-C6983615A30A}" destId="{7477B8B7-8DBE-4C2C-9E80-E61BED3B29FD}" srcOrd="0" destOrd="0" presId="urn:microsoft.com/office/officeart/2005/8/layout/hierarchy6"/>
    <dgm:cxn modelId="{E296B372-ACD3-4FBC-81B0-7BEDB2CDB0FE}" type="presParOf" srcId="{0ACF1EC4-0712-4730-8BC7-C6983615A30A}" destId="{43B2FD42-6D89-4EA9-ACAB-58857B06971B}" srcOrd="1" destOrd="0" presId="urn:microsoft.com/office/officeart/2005/8/layout/hierarchy6"/>
    <dgm:cxn modelId="{9D47CBBB-C02D-4E4A-9145-4312D86107BE}" type="presParOf" srcId="{43B2FD42-6D89-4EA9-ACAB-58857B06971B}" destId="{92F6AC35-7ABC-4179-9E0C-B842B30EFEFF}" srcOrd="0" destOrd="0" presId="urn:microsoft.com/office/officeart/2005/8/layout/hierarchy6"/>
    <dgm:cxn modelId="{C4790BDE-6437-4B26-98E2-C7F9A24884B9}" type="presParOf" srcId="{43B2FD42-6D89-4EA9-ACAB-58857B06971B}" destId="{C680C642-6006-463C-8A9F-858E0CBE703F}" srcOrd="1" destOrd="0" presId="urn:microsoft.com/office/officeart/2005/8/layout/hierarchy6"/>
    <dgm:cxn modelId="{61043DEF-9E0F-4DDA-BC1A-4B5AF05E36F5}" type="presParOf" srcId="{C680C642-6006-463C-8A9F-858E0CBE703F}" destId="{A0F5014D-F419-427D-9AB3-981D120FD495}" srcOrd="0" destOrd="0" presId="urn:microsoft.com/office/officeart/2005/8/layout/hierarchy6"/>
    <dgm:cxn modelId="{16381040-489A-4D70-9ED6-702938CD9FFF}" type="presParOf" srcId="{C680C642-6006-463C-8A9F-858E0CBE703F}" destId="{3A386150-676F-477F-AEC8-8C8FD29A578D}" srcOrd="1" destOrd="0" presId="urn:microsoft.com/office/officeart/2005/8/layout/hierarchy6"/>
    <dgm:cxn modelId="{2185807B-7A18-481A-A66C-8E8D423FD34E}" type="presParOf" srcId="{43B2FD42-6D89-4EA9-ACAB-58857B06971B}" destId="{55374CDB-995A-49DF-8D9C-99743FE8F0BB}" srcOrd="2" destOrd="0" presId="urn:microsoft.com/office/officeart/2005/8/layout/hierarchy6"/>
    <dgm:cxn modelId="{FD8B5084-5728-4C56-A439-0F6F7E9B84F9}" type="presParOf" srcId="{43B2FD42-6D89-4EA9-ACAB-58857B06971B}" destId="{043CA5B4-7517-477D-A994-076B37F63FDE}" srcOrd="3" destOrd="0" presId="urn:microsoft.com/office/officeart/2005/8/layout/hierarchy6"/>
    <dgm:cxn modelId="{21517455-011C-406B-B9FC-2B7964D80386}" type="presParOf" srcId="{043CA5B4-7517-477D-A994-076B37F63FDE}" destId="{4DAED161-A506-4389-901F-4A11BDF9E85A}" srcOrd="0" destOrd="0" presId="urn:microsoft.com/office/officeart/2005/8/layout/hierarchy6"/>
    <dgm:cxn modelId="{D2E81637-1767-4999-8427-93FFDFA84181}" type="presParOf" srcId="{043CA5B4-7517-477D-A994-076B37F63FDE}" destId="{7E0DBD88-A23C-414C-A9EA-4398BFC3B332}" srcOrd="1" destOrd="0" presId="urn:microsoft.com/office/officeart/2005/8/layout/hierarchy6"/>
    <dgm:cxn modelId="{8343EBBC-9F6F-4ABF-9508-413DA249B94E}" type="presParOf" srcId="{43B2FD42-6D89-4EA9-ACAB-58857B06971B}" destId="{EF00883F-6F70-4879-B423-4CD67A823739}" srcOrd="4" destOrd="0" presId="urn:microsoft.com/office/officeart/2005/8/layout/hierarchy6"/>
    <dgm:cxn modelId="{E16A9FB2-2EA9-42D1-BEB9-9E26D47800A6}" type="presParOf" srcId="{43B2FD42-6D89-4EA9-ACAB-58857B06971B}" destId="{946552F9-BB45-4E5B-8AC8-5593F5883EC6}" srcOrd="5" destOrd="0" presId="urn:microsoft.com/office/officeart/2005/8/layout/hierarchy6"/>
    <dgm:cxn modelId="{4FE6481A-E32F-4ED2-A24A-F003CC178275}" type="presParOf" srcId="{946552F9-BB45-4E5B-8AC8-5593F5883EC6}" destId="{8F30B48F-72AF-414D-874E-45F420BDCC1C}" srcOrd="0" destOrd="0" presId="urn:microsoft.com/office/officeart/2005/8/layout/hierarchy6"/>
    <dgm:cxn modelId="{162C0001-B864-4E46-AB70-B53B743319EA}" type="presParOf" srcId="{946552F9-BB45-4E5B-8AC8-5593F5883EC6}" destId="{2613AD7B-5A87-4A71-A293-57190E8EB07C}" srcOrd="1" destOrd="0" presId="urn:microsoft.com/office/officeart/2005/8/layout/hierarchy6"/>
    <dgm:cxn modelId="{9E3A1992-CC69-47E2-B33F-B7DE4129AFF7}" type="presParOf" srcId="{43B2FD42-6D89-4EA9-ACAB-58857B06971B}" destId="{E6F125D3-818D-4EEE-A55F-C784A3213C47}" srcOrd="6" destOrd="0" presId="urn:microsoft.com/office/officeart/2005/8/layout/hierarchy6"/>
    <dgm:cxn modelId="{790BE550-A005-4E26-8CAD-9FCC0F5B45E0}" type="presParOf" srcId="{43B2FD42-6D89-4EA9-ACAB-58857B06971B}" destId="{F882B213-896A-4553-9D5C-5B82E3812CD8}" srcOrd="7" destOrd="0" presId="urn:microsoft.com/office/officeart/2005/8/layout/hierarchy6"/>
    <dgm:cxn modelId="{6237FB69-A17D-4B27-99DC-F3F1B8BBB85B}" type="presParOf" srcId="{F882B213-896A-4553-9D5C-5B82E3812CD8}" destId="{2F734EE7-40B6-4EB7-AE51-6D4C224A8D96}" srcOrd="0" destOrd="0" presId="urn:microsoft.com/office/officeart/2005/8/layout/hierarchy6"/>
    <dgm:cxn modelId="{F9723844-E247-4085-A87D-9665D568BBFB}" type="presParOf" srcId="{F882B213-896A-4553-9D5C-5B82E3812CD8}" destId="{CC435FFF-D0D7-4167-8683-8D9A3FFC301F}" srcOrd="1" destOrd="0" presId="urn:microsoft.com/office/officeart/2005/8/layout/hierarchy6"/>
    <dgm:cxn modelId="{381119AD-C4AD-4542-B941-FCA2DA7E7070}" type="presParOf" srcId="{43B2FD42-6D89-4EA9-ACAB-58857B06971B}" destId="{552DB84C-4C31-4301-8A67-576D52892024}" srcOrd="8" destOrd="0" presId="urn:microsoft.com/office/officeart/2005/8/layout/hierarchy6"/>
    <dgm:cxn modelId="{C12E39FD-1937-41E6-92A0-89C09E1653E7}" type="presParOf" srcId="{43B2FD42-6D89-4EA9-ACAB-58857B06971B}" destId="{B5DC2D7E-53E7-44C9-82C5-A3B4D3122512}" srcOrd="9" destOrd="0" presId="urn:microsoft.com/office/officeart/2005/8/layout/hierarchy6"/>
    <dgm:cxn modelId="{AD6D467E-5B06-4BA3-A757-3E9739AC6483}" type="presParOf" srcId="{B5DC2D7E-53E7-44C9-82C5-A3B4D3122512}" destId="{22C41183-69E4-42B5-AF3C-263A04600D00}" srcOrd="0" destOrd="0" presId="urn:microsoft.com/office/officeart/2005/8/layout/hierarchy6"/>
    <dgm:cxn modelId="{D66A1BBB-D92D-4CE0-B539-489C5A3FFEF0}" type="presParOf" srcId="{B5DC2D7E-53E7-44C9-82C5-A3B4D3122512}" destId="{314BFF81-2429-42B8-8F58-FBC9DE96FB75}" srcOrd="1" destOrd="0" presId="urn:microsoft.com/office/officeart/2005/8/layout/hierarchy6"/>
    <dgm:cxn modelId="{FEA66E6F-9A8B-484D-9376-E315486A5E23}" type="presParOf" srcId="{43B2FD42-6D89-4EA9-ACAB-58857B06971B}" destId="{01218183-00F1-4552-8BE0-EDA973391938}" srcOrd="10" destOrd="0" presId="urn:microsoft.com/office/officeart/2005/8/layout/hierarchy6"/>
    <dgm:cxn modelId="{EF0C55E2-A5F0-451E-AC48-7B2BB0532C77}" type="presParOf" srcId="{43B2FD42-6D89-4EA9-ACAB-58857B06971B}" destId="{25E84AD8-9CEE-49A6-A22F-83C286E20608}" srcOrd="11" destOrd="0" presId="urn:microsoft.com/office/officeart/2005/8/layout/hierarchy6"/>
    <dgm:cxn modelId="{51E024AB-99EF-4460-9512-0F6859557CAB}" type="presParOf" srcId="{25E84AD8-9CEE-49A6-A22F-83C286E20608}" destId="{F4064744-2EED-4307-9F55-2A29D695C059}" srcOrd="0" destOrd="0" presId="urn:microsoft.com/office/officeart/2005/8/layout/hierarchy6"/>
    <dgm:cxn modelId="{D241B191-BA13-43A6-8DC6-FEED71FDBE96}" type="presParOf" srcId="{25E84AD8-9CEE-49A6-A22F-83C286E20608}" destId="{99B9CF82-4AFB-435C-8585-52DEA8557F89}" srcOrd="1" destOrd="0" presId="urn:microsoft.com/office/officeart/2005/8/layout/hierarchy6"/>
    <dgm:cxn modelId="{4889E162-24E1-4BDC-8882-99E9EA3D8E37}" type="presParOf" srcId="{C7233DC8-DE9A-4BE3-AFCE-46AB47120546}" destId="{A244164C-440A-4A8A-AF11-B7EA0F6023BB}" srcOrd="8" destOrd="0" presId="urn:microsoft.com/office/officeart/2005/8/layout/hierarchy6"/>
    <dgm:cxn modelId="{626DEF07-FD00-41DE-A0CA-DECFCECCDD19}" type="presParOf" srcId="{C7233DC8-DE9A-4BE3-AFCE-46AB47120546}" destId="{D22D707F-533A-4A56-9050-AA3C2278E165}" srcOrd="9" destOrd="0" presId="urn:microsoft.com/office/officeart/2005/8/layout/hierarchy6"/>
    <dgm:cxn modelId="{90DA7E67-C3B5-48E2-823F-2CEDB210EB01}" type="presParOf" srcId="{D22D707F-533A-4A56-9050-AA3C2278E165}" destId="{D2F4A76E-9671-4385-B432-D450BF5347A3}" srcOrd="0" destOrd="0" presId="urn:microsoft.com/office/officeart/2005/8/layout/hierarchy6"/>
    <dgm:cxn modelId="{A8E4ABA4-FE2B-4EF6-84C5-0EE51569DD67}" type="presParOf" srcId="{D22D707F-533A-4A56-9050-AA3C2278E165}" destId="{940E8D03-3422-4F9C-9808-0EDDE16CDD02}" srcOrd="1" destOrd="0" presId="urn:microsoft.com/office/officeart/2005/8/layout/hierarchy6"/>
    <dgm:cxn modelId="{5DA7455F-CF45-4619-8D0A-531CA72D2EF9}" type="presParOf" srcId="{C7233DC8-DE9A-4BE3-AFCE-46AB47120546}" destId="{786E8871-B29E-4E5C-A7B2-6FB661216CC7}" srcOrd="10" destOrd="0" presId="urn:microsoft.com/office/officeart/2005/8/layout/hierarchy6"/>
    <dgm:cxn modelId="{BCCA9CB5-682A-4545-B9BD-24A6F9122CCD}" type="presParOf" srcId="{C7233DC8-DE9A-4BE3-AFCE-46AB47120546}" destId="{AD5CB4C6-4098-49E7-B65B-43B46626349F}" srcOrd="11" destOrd="0" presId="urn:microsoft.com/office/officeart/2005/8/layout/hierarchy6"/>
    <dgm:cxn modelId="{99B36F01-4003-4E83-85B2-D26623CDAF8D}" type="presParOf" srcId="{AD5CB4C6-4098-49E7-B65B-43B46626349F}" destId="{8F7D2325-D7D9-4536-B610-2758018C79DF}" srcOrd="0" destOrd="0" presId="urn:microsoft.com/office/officeart/2005/8/layout/hierarchy6"/>
    <dgm:cxn modelId="{7EA1C68B-2785-4F16-925D-7817B21F1BB1}" type="presParOf" srcId="{AD5CB4C6-4098-49E7-B65B-43B46626349F}" destId="{9F090220-EB5D-4045-A72A-BFEEB1C12BC6}" srcOrd="1" destOrd="0" presId="urn:microsoft.com/office/officeart/2005/8/layout/hierarchy6"/>
    <dgm:cxn modelId="{E15D46AA-CCA9-41A9-9CA7-196922AD141E}" type="presParOf" srcId="{A919F0BE-DAAB-47BD-A938-AF1DAB3BF308}" destId="{7B6FEA92-E0E1-4431-945B-4674478DBDA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8370A-82BF-4F4E-BB84-4F0A97086B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44FB34B-0037-453A-B0CE-C8B591633EB6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Предметная деятельность</a:t>
          </a:r>
          <a:endParaRPr lang="ru-RU" dirty="0"/>
        </a:p>
      </dgm:t>
    </dgm:pt>
    <dgm:pt modelId="{58026477-3118-4949-9C81-BB21F530EE67}" type="parTrans" cxnId="{301A9EAD-7B0A-4DAE-8BD7-A7368DAF3A2D}">
      <dgm:prSet/>
      <dgm:spPr/>
      <dgm:t>
        <a:bodyPr/>
        <a:lstStyle/>
        <a:p>
          <a:endParaRPr lang="ru-RU"/>
        </a:p>
      </dgm:t>
    </dgm:pt>
    <dgm:pt modelId="{21DACF2B-7EA3-4A04-9474-7395DCF44551}" type="sibTrans" cxnId="{301A9EAD-7B0A-4DAE-8BD7-A7368DAF3A2D}">
      <dgm:prSet/>
      <dgm:spPr/>
      <dgm:t>
        <a:bodyPr/>
        <a:lstStyle/>
        <a:p>
          <a:endParaRPr lang="ru-RU"/>
        </a:p>
      </dgm:t>
    </dgm:pt>
    <dgm:pt modelId="{5BCCD677-6377-4674-A989-167782015FBD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Свободная деятельность</a:t>
          </a:r>
        </a:p>
        <a:p>
          <a:r>
            <a:rPr lang="ru-RU" dirty="0" smtClean="0"/>
            <a:t>Индивидуальная работа</a:t>
          </a:r>
          <a:endParaRPr lang="ru-RU" dirty="0"/>
        </a:p>
      </dgm:t>
    </dgm:pt>
    <dgm:pt modelId="{58542767-EFE1-4257-9E79-F1F43AB50C31}" type="parTrans" cxnId="{DDDDC638-1B72-4168-9741-4E8BF205316B}">
      <dgm:prSet/>
      <dgm:spPr/>
      <dgm:t>
        <a:bodyPr/>
        <a:lstStyle/>
        <a:p>
          <a:endParaRPr lang="ru-RU"/>
        </a:p>
      </dgm:t>
    </dgm:pt>
    <dgm:pt modelId="{89A673E9-3693-45F1-99B4-6D348FC3D062}" type="sibTrans" cxnId="{DDDDC638-1B72-4168-9741-4E8BF205316B}">
      <dgm:prSet/>
      <dgm:spPr/>
      <dgm:t>
        <a:bodyPr/>
        <a:lstStyle/>
        <a:p>
          <a:endParaRPr lang="ru-RU"/>
        </a:p>
      </dgm:t>
    </dgm:pt>
    <dgm:pt modelId="{94F68176-0583-4CE2-BBEB-7335B1B87FE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100" dirty="0" smtClean="0"/>
            <a:t>Работа с родителями(изготовление пособий, консультирование, инд.беседы)</a:t>
          </a:r>
          <a:endParaRPr lang="ru-RU" sz="1100" dirty="0"/>
        </a:p>
      </dgm:t>
    </dgm:pt>
    <dgm:pt modelId="{1FEC5511-7C78-41F7-8FE5-762D9C301C47}" type="parTrans" cxnId="{A9647D20-3238-4E71-9646-CE98185614B3}">
      <dgm:prSet/>
      <dgm:spPr/>
      <dgm:t>
        <a:bodyPr/>
        <a:lstStyle/>
        <a:p>
          <a:endParaRPr lang="ru-RU"/>
        </a:p>
      </dgm:t>
    </dgm:pt>
    <dgm:pt modelId="{6D99556E-DB9E-4376-8968-6DD6E0D6368B}" type="sibTrans" cxnId="{A9647D20-3238-4E71-9646-CE98185614B3}">
      <dgm:prSet/>
      <dgm:spPr/>
      <dgm:t>
        <a:bodyPr/>
        <a:lstStyle/>
        <a:p>
          <a:endParaRPr lang="ru-RU"/>
        </a:p>
      </dgm:t>
    </dgm:pt>
    <dgm:pt modelId="{4031F071-7D15-417A-A638-244DBBA0836F}" type="pres">
      <dgm:prSet presAssocID="{15A8370A-82BF-4F4E-BB84-4F0A97086B51}" presName="compositeShape" presStyleCnt="0">
        <dgm:presLayoutVars>
          <dgm:chMax val="7"/>
          <dgm:dir/>
          <dgm:resizeHandles val="exact"/>
        </dgm:presLayoutVars>
      </dgm:prSet>
      <dgm:spPr/>
    </dgm:pt>
    <dgm:pt modelId="{B2C84C58-4209-4378-A4BC-AAB64DFC134B}" type="pres">
      <dgm:prSet presAssocID="{344FB34B-0037-453A-B0CE-C8B591633EB6}" presName="circ1" presStyleLbl="vennNode1" presStyleIdx="0" presStyleCnt="3" custScaleX="124422" custLinFactNeighborX="7228" custLinFactNeighborY="-28619"/>
      <dgm:spPr/>
      <dgm:t>
        <a:bodyPr/>
        <a:lstStyle/>
        <a:p>
          <a:endParaRPr lang="ru-RU"/>
        </a:p>
      </dgm:t>
    </dgm:pt>
    <dgm:pt modelId="{20707DAF-1910-41C1-9073-8E2BB6D29633}" type="pres">
      <dgm:prSet presAssocID="{344FB34B-0037-453A-B0CE-C8B591633E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F0450-60C9-447E-88B3-6776EFB4CC9A}" type="pres">
      <dgm:prSet presAssocID="{5BCCD677-6377-4674-A989-167782015FBD}" presName="circ2" presStyleLbl="vennNode1" presStyleIdx="1" presStyleCnt="3" custScaleX="144810" custLinFactNeighborX="41101" custLinFactNeighborY="-12965"/>
      <dgm:spPr/>
      <dgm:t>
        <a:bodyPr/>
        <a:lstStyle/>
        <a:p>
          <a:endParaRPr lang="ru-RU"/>
        </a:p>
      </dgm:t>
    </dgm:pt>
    <dgm:pt modelId="{115153CD-2303-4A6C-85A0-C5A58E21BAC7}" type="pres">
      <dgm:prSet presAssocID="{5BCCD677-6377-4674-A989-167782015F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7B920-3BB1-4FF0-A575-C991C3189CC8}" type="pres">
      <dgm:prSet presAssocID="{94F68176-0583-4CE2-BBEB-7335B1B87FEF}" presName="circ3" presStyleLbl="vennNode1" presStyleIdx="2" presStyleCnt="3" custScaleX="126879" custLinFactNeighborX="-46440" custLinFactNeighborY="-19761"/>
      <dgm:spPr/>
      <dgm:t>
        <a:bodyPr/>
        <a:lstStyle/>
        <a:p>
          <a:endParaRPr lang="ru-RU"/>
        </a:p>
      </dgm:t>
    </dgm:pt>
    <dgm:pt modelId="{7B7F5B74-4F8A-47EB-B4A3-AEBE283CDCAE}" type="pres">
      <dgm:prSet presAssocID="{94F68176-0583-4CE2-BBEB-7335B1B87F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4ECBB-BB10-4205-B2BD-283E3C81CED4}" type="presOf" srcId="{15A8370A-82BF-4F4E-BB84-4F0A97086B51}" destId="{4031F071-7D15-417A-A638-244DBBA0836F}" srcOrd="0" destOrd="0" presId="urn:microsoft.com/office/officeart/2005/8/layout/venn1"/>
    <dgm:cxn modelId="{D2EA8510-DC59-4731-BD97-67EA2E0F70F8}" type="presOf" srcId="{344FB34B-0037-453A-B0CE-C8B591633EB6}" destId="{B2C84C58-4209-4378-A4BC-AAB64DFC134B}" srcOrd="0" destOrd="0" presId="urn:microsoft.com/office/officeart/2005/8/layout/venn1"/>
    <dgm:cxn modelId="{AC1FE900-8025-4A86-A1F4-6FC298B3649F}" type="presOf" srcId="{344FB34B-0037-453A-B0CE-C8B591633EB6}" destId="{20707DAF-1910-41C1-9073-8E2BB6D29633}" srcOrd="1" destOrd="0" presId="urn:microsoft.com/office/officeart/2005/8/layout/venn1"/>
    <dgm:cxn modelId="{301A9EAD-7B0A-4DAE-8BD7-A7368DAF3A2D}" srcId="{15A8370A-82BF-4F4E-BB84-4F0A97086B51}" destId="{344FB34B-0037-453A-B0CE-C8B591633EB6}" srcOrd="0" destOrd="0" parTransId="{58026477-3118-4949-9C81-BB21F530EE67}" sibTransId="{21DACF2B-7EA3-4A04-9474-7395DCF44551}"/>
    <dgm:cxn modelId="{A9647D20-3238-4E71-9646-CE98185614B3}" srcId="{15A8370A-82BF-4F4E-BB84-4F0A97086B51}" destId="{94F68176-0583-4CE2-BBEB-7335B1B87FEF}" srcOrd="2" destOrd="0" parTransId="{1FEC5511-7C78-41F7-8FE5-762D9C301C47}" sibTransId="{6D99556E-DB9E-4376-8968-6DD6E0D6368B}"/>
    <dgm:cxn modelId="{F0FB33F1-77A7-4C1C-ABE3-2320B92703D9}" type="presOf" srcId="{5BCCD677-6377-4674-A989-167782015FBD}" destId="{115153CD-2303-4A6C-85A0-C5A58E21BAC7}" srcOrd="1" destOrd="0" presId="urn:microsoft.com/office/officeart/2005/8/layout/venn1"/>
    <dgm:cxn modelId="{2B29F0AB-508B-4695-87C1-EAC9D311E118}" type="presOf" srcId="{94F68176-0583-4CE2-BBEB-7335B1B87FEF}" destId="{7B7F5B74-4F8A-47EB-B4A3-AEBE283CDCAE}" srcOrd="1" destOrd="0" presId="urn:microsoft.com/office/officeart/2005/8/layout/venn1"/>
    <dgm:cxn modelId="{FF58B3DF-6D50-479D-A790-C3B289E5766C}" type="presOf" srcId="{94F68176-0583-4CE2-BBEB-7335B1B87FEF}" destId="{E917B920-3BB1-4FF0-A575-C991C3189CC8}" srcOrd="0" destOrd="0" presId="urn:microsoft.com/office/officeart/2005/8/layout/venn1"/>
    <dgm:cxn modelId="{DDDDC638-1B72-4168-9741-4E8BF205316B}" srcId="{15A8370A-82BF-4F4E-BB84-4F0A97086B51}" destId="{5BCCD677-6377-4674-A989-167782015FBD}" srcOrd="1" destOrd="0" parTransId="{58542767-EFE1-4257-9E79-F1F43AB50C31}" sibTransId="{89A673E9-3693-45F1-99B4-6D348FC3D062}"/>
    <dgm:cxn modelId="{5215AAF4-E7BD-48DB-9688-6A552F299E70}" type="presOf" srcId="{5BCCD677-6377-4674-A989-167782015FBD}" destId="{CA7F0450-60C9-447E-88B3-6776EFB4CC9A}" srcOrd="0" destOrd="0" presId="urn:microsoft.com/office/officeart/2005/8/layout/venn1"/>
    <dgm:cxn modelId="{CA9C4EED-51FB-4D6E-9CE5-CA76A7E8BDA5}" type="presParOf" srcId="{4031F071-7D15-417A-A638-244DBBA0836F}" destId="{B2C84C58-4209-4378-A4BC-AAB64DFC134B}" srcOrd="0" destOrd="0" presId="urn:microsoft.com/office/officeart/2005/8/layout/venn1"/>
    <dgm:cxn modelId="{8F5BA037-BF5B-4C40-8E28-6B5A30D337D9}" type="presParOf" srcId="{4031F071-7D15-417A-A638-244DBBA0836F}" destId="{20707DAF-1910-41C1-9073-8E2BB6D29633}" srcOrd="1" destOrd="0" presId="urn:microsoft.com/office/officeart/2005/8/layout/venn1"/>
    <dgm:cxn modelId="{B4383D54-F10D-4836-839B-64B96E8B67B0}" type="presParOf" srcId="{4031F071-7D15-417A-A638-244DBBA0836F}" destId="{CA7F0450-60C9-447E-88B3-6776EFB4CC9A}" srcOrd="2" destOrd="0" presId="urn:microsoft.com/office/officeart/2005/8/layout/venn1"/>
    <dgm:cxn modelId="{F727A087-D608-49D0-82A7-D4DEA12EE2D1}" type="presParOf" srcId="{4031F071-7D15-417A-A638-244DBBA0836F}" destId="{115153CD-2303-4A6C-85A0-C5A58E21BAC7}" srcOrd="3" destOrd="0" presId="urn:microsoft.com/office/officeart/2005/8/layout/venn1"/>
    <dgm:cxn modelId="{05B60EF5-A53E-42EC-97CF-2A3AB1EF5265}" type="presParOf" srcId="{4031F071-7D15-417A-A638-244DBBA0836F}" destId="{E917B920-3BB1-4FF0-A575-C991C3189CC8}" srcOrd="4" destOrd="0" presId="urn:microsoft.com/office/officeart/2005/8/layout/venn1"/>
    <dgm:cxn modelId="{F77D6855-0E4B-436A-9999-FD8D2D8E4238}" type="presParOf" srcId="{4031F071-7D15-417A-A638-244DBBA0836F}" destId="{7B7F5B74-4F8A-47EB-B4A3-AEBE283CDCA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5734C-A1BF-4ADD-9056-B10C3B17817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19AE4B26-CE93-4C00-9220-F97B1825E2FA}">
      <dgm:prSet/>
      <dgm:spPr/>
      <dgm:t>
        <a:bodyPr/>
        <a:lstStyle/>
        <a:p>
          <a:pPr marR="0" algn="ctr" rtl="0"/>
          <a:r>
            <a:rPr lang="ru-RU" b="1" baseline="0" dirty="0" smtClean="0">
              <a:latin typeface="Verdana"/>
            </a:rPr>
            <a:t>Развитие</a:t>
          </a:r>
        </a:p>
        <a:p>
          <a:pPr marR="0" algn="ctr" rtl="0"/>
          <a:r>
            <a:rPr lang="ru-RU" b="1" baseline="0" dirty="0" smtClean="0">
              <a:latin typeface="Verdana"/>
            </a:rPr>
            <a:t> ребенка</a:t>
          </a:r>
          <a:endParaRPr lang="ru-RU" dirty="0" smtClean="0"/>
        </a:p>
      </dgm:t>
    </dgm:pt>
    <dgm:pt modelId="{16E2F31E-941D-4063-AD38-681B2D35EABF}" type="parTrans" cxnId="{D71BBF4C-D642-4818-8274-82B11F8E9BBF}">
      <dgm:prSet/>
      <dgm:spPr/>
      <dgm:t>
        <a:bodyPr/>
        <a:lstStyle/>
        <a:p>
          <a:endParaRPr lang="ru-RU"/>
        </a:p>
      </dgm:t>
    </dgm:pt>
    <dgm:pt modelId="{FC8B3FBB-18F9-47B3-8992-575BCAFE7D4E}" type="sibTrans" cxnId="{D71BBF4C-D642-4818-8274-82B11F8E9BBF}">
      <dgm:prSet/>
      <dgm:spPr/>
      <dgm:t>
        <a:bodyPr/>
        <a:lstStyle/>
        <a:p>
          <a:endParaRPr lang="ru-RU"/>
        </a:p>
      </dgm:t>
    </dgm:pt>
    <dgm:pt modelId="{A65B5864-8A36-4DAB-876D-7B4CD934A707}">
      <dgm:prSet custT="1"/>
      <dgm:spPr/>
      <dgm:t>
        <a:bodyPr/>
        <a:lstStyle/>
        <a:p>
          <a:pPr marR="0" algn="ctr" rtl="0"/>
          <a:r>
            <a:rPr lang="ru-RU" sz="1200" baseline="0" dirty="0" smtClean="0">
              <a:latin typeface="Verdana"/>
            </a:rPr>
            <a:t>мелкая моторика</a:t>
          </a:r>
        </a:p>
      </dgm:t>
    </dgm:pt>
    <dgm:pt modelId="{4A3D5DC5-6C3A-4E16-8BF3-557D12D93AD7}" type="parTrans" cxnId="{F39CAFF0-AA35-4C97-BB7E-151D98060008}">
      <dgm:prSet/>
      <dgm:spPr/>
      <dgm:t>
        <a:bodyPr/>
        <a:lstStyle/>
        <a:p>
          <a:endParaRPr lang="ru-RU"/>
        </a:p>
      </dgm:t>
    </dgm:pt>
    <dgm:pt modelId="{BD5D77DD-0722-42BF-9F01-C2942CD55BFA}" type="sibTrans" cxnId="{F39CAFF0-AA35-4C97-BB7E-151D98060008}">
      <dgm:prSet/>
      <dgm:spPr/>
      <dgm:t>
        <a:bodyPr/>
        <a:lstStyle/>
        <a:p>
          <a:endParaRPr lang="ru-RU"/>
        </a:p>
      </dgm:t>
    </dgm:pt>
    <dgm:pt modelId="{1A5D86D0-6C30-4F3B-9232-754AB8B89060}">
      <dgm:prSet custT="1"/>
      <dgm:spPr/>
      <dgm:t>
        <a:bodyPr/>
        <a:lstStyle/>
        <a:p>
          <a:pPr marR="0" algn="ctr" rtl="0"/>
          <a:r>
            <a:rPr lang="ru-RU" sz="1200" dirty="0" smtClean="0"/>
            <a:t>артикуляционная гимнастика</a:t>
          </a:r>
        </a:p>
      </dgm:t>
    </dgm:pt>
    <dgm:pt modelId="{DF18D32A-5B9E-4662-BD75-7A6B85F8663E}" type="parTrans" cxnId="{194841C5-7222-408B-B0F7-7191AEE2DF9D}">
      <dgm:prSet/>
      <dgm:spPr/>
      <dgm:t>
        <a:bodyPr/>
        <a:lstStyle/>
        <a:p>
          <a:endParaRPr lang="ru-RU"/>
        </a:p>
      </dgm:t>
    </dgm:pt>
    <dgm:pt modelId="{9E062C63-A7E6-42A6-95AA-C05DF67D2EEE}" type="sibTrans" cxnId="{194841C5-7222-408B-B0F7-7191AEE2DF9D}">
      <dgm:prSet/>
      <dgm:spPr/>
      <dgm:t>
        <a:bodyPr/>
        <a:lstStyle/>
        <a:p>
          <a:endParaRPr lang="ru-RU"/>
        </a:p>
      </dgm:t>
    </dgm:pt>
    <dgm:pt modelId="{5906CB71-EB81-4515-AEAB-1680DF4DBFB7}">
      <dgm:prSet custT="1"/>
      <dgm:spPr/>
      <dgm:t>
        <a:bodyPr/>
        <a:lstStyle/>
        <a:p>
          <a:pPr marR="0" algn="ctr" rtl="0"/>
          <a:r>
            <a:rPr lang="ru-RU" sz="1200" dirty="0" smtClean="0"/>
            <a:t>развитие дыхания</a:t>
          </a:r>
        </a:p>
      </dgm:t>
    </dgm:pt>
    <dgm:pt modelId="{44D383BC-1E00-4AA4-8E03-1D85D8C19EDD}" type="parTrans" cxnId="{C6224681-87FE-4333-B77E-B638EDBB4F5E}">
      <dgm:prSet/>
      <dgm:spPr/>
      <dgm:t>
        <a:bodyPr/>
        <a:lstStyle/>
        <a:p>
          <a:endParaRPr lang="ru-RU"/>
        </a:p>
      </dgm:t>
    </dgm:pt>
    <dgm:pt modelId="{6AB80E5C-69D7-4793-9227-43C2DE9649E5}" type="sibTrans" cxnId="{C6224681-87FE-4333-B77E-B638EDBB4F5E}">
      <dgm:prSet/>
      <dgm:spPr/>
      <dgm:t>
        <a:bodyPr/>
        <a:lstStyle/>
        <a:p>
          <a:endParaRPr lang="ru-RU"/>
        </a:p>
      </dgm:t>
    </dgm:pt>
    <dgm:pt modelId="{D00AA135-2401-4A34-A6A3-3B79DAFA8419}">
      <dgm:prSet custT="1"/>
      <dgm:spPr/>
      <dgm:t>
        <a:bodyPr/>
        <a:lstStyle/>
        <a:p>
          <a:pPr marR="0" algn="ctr" rtl="0"/>
          <a:r>
            <a:rPr lang="ru-RU" sz="1200" dirty="0" smtClean="0"/>
            <a:t>реализация </a:t>
          </a:r>
          <a:r>
            <a:rPr lang="ru-RU" sz="1200" dirty="0" err="1" smtClean="0"/>
            <a:t>индивидуаль</a:t>
          </a:r>
          <a:r>
            <a:rPr lang="ru-RU" sz="1200" dirty="0" smtClean="0"/>
            <a:t>-</a:t>
          </a:r>
        </a:p>
        <a:p>
          <a:pPr marR="0" algn="ctr" rtl="0"/>
          <a:r>
            <a:rPr lang="ru-RU" sz="1200" dirty="0" smtClean="0"/>
            <a:t>ной программы ребенка</a:t>
          </a:r>
        </a:p>
      </dgm:t>
    </dgm:pt>
    <dgm:pt modelId="{0E719129-E67D-4BB0-B2C5-CB24862184F2}" type="parTrans" cxnId="{4F18DF99-3BB1-4DFB-85F1-33D91A097893}">
      <dgm:prSet/>
      <dgm:spPr/>
      <dgm:t>
        <a:bodyPr/>
        <a:lstStyle/>
        <a:p>
          <a:endParaRPr lang="ru-RU"/>
        </a:p>
      </dgm:t>
    </dgm:pt>
    <dgm:pt modelId="{A1684DC2-D726-4250-ABB7-331FB5840667}" type="sibTrans" cxnId="{4F18DF99-3BB1-4DFB-85F1-33D91A097893}">
      <dgm:prSet/>
      <dgm:spPr/>
      <dgm:t>
        <a:bodyPr/>
        <a:lstStyle/>
        <a:p>
          <a:endParaRPr lang="ru-RU"/>
        </a:p>
      </dgm:t>
    </dgm:pt>
    <dgm:pt modelId="{35F455F7-69E3-4739-A97E-358A93C27328}">
      <dgm:prSet custT="1"/>
      <dgm:spPr/>
      <dgm:t>
        <a:bodyPr/>
        <a:lstStyle/>
        <a:p>
          <a:pPr marR="0" algn="ctr" rtl="0"/>
          <a:r>
            <a:rPr lang="ru-RU" sz="1200" dirty="0" err="1" smtClean="0"/>
            <a:t>логоритмика</a:t>
          </a:r>
          <a:endParaRPr lang="ru-RU" sz="1200" dirty="0" smtClean="0"/>
        </a:p>
      </dgm:t>
    </dgm:pt>
    <dgm:pt modelId="{0FF40897-9782-4420-BA42-6756D7A7E059}" type="parTrans" cxnId="{3404E6D7-30F0-4ED5-AF12-1795940378B1}">
      <dgm:prSet/>
      <dgm:spPr/>
      <dgm:t>
        <a:bodyPr/>
        <a:lstStyle/>
        <a:p>
          <a:endParaRPr lang="ru-RU"/>
        </a:p>
      </dgm:t>
    </dgm:pt>
    <dgm:pt modelId="{D708CB82-8C3A-4983-B302-5BA63D6EFBCE}" type="sibTrans" cxnId="{3404E6D7-30F0-4ED5-AF12-1795940378B1}">
      <dgm:prSet/>
      <dgm:spPr/>
      <dgm:t>
        <a:bodyPr/>
        <a:lstStyle/>
        <a:p>
          <a:endParaRPr lang="ru-RU"/>
        </a:p>
      </dgm:t>
    </dgm:pt>
    <dgm:pt modelId="{D3522F32-BFDB-4CB5-9153-56922D94A23A}">
      <dgm:prSet custT="1"/>
      <dgm:spPr/>
      <dgm:t>
        <a:bodyPr/>
        <a:lstStyle/>
        <a:p>
          <a:pPr marR="0" algn="ctr" rtl="0"/>
          <a:r>
            <a:rPr lang="ru-RU" sz="1200" dirty="0" smtClean="0"/>
            <a:t>сюжетные игры</a:t>
          </a:r>
        </a:p>
      </dgm:t>
    </dgm:pt>
    <dgm:pt modelId="{D6BA63DA-DDF1-4C8F-B76E-1A430087A6F0}" type="parTrans" cxnId="{EF633D95-EE3A-44FA-87E4-61101543334A}">
      <dgm:prSet/>
      <dgm:spPr/>
      <dgm:t>
        <a:bodyPr/>
        <a:lstStyle/>
        <a:p>
          <a:endParaRPr lang="ru-RU"/>
        </a:p>
      </dgm:t>
    </dgm:pt>
    <dgm:pt modelId="{64E832F8-E117-4793-B034-445F2BE34BFA}" type="sibTrans" cxnId="{EF633D95-EE3A-44FA-87E4-61101543334A}">
      <dgm:prSet/>
      <dgm:spPr/>
      <dgm:t>
        <a:bodyPr/>
        <a:lstStyle/>
        <a:p>
          <a:endParaRPr lang="ru-RU"/>
        </a:p>
      </dgm:t>
    </dgm:pt>
    <dgm:pt modelId="{22F8097B-CBA4-450B-AEB3-1AFD1E71777A}">
      <dgm:prSet custT="1"/>
      <dgm:spPr/>
      <dgm:t>
        <a:bodyPr/>
        <a:lstStyle/>
        <a:p>
          <a:pPr marR="0" algn="ctr" rtl="0"/>
          <a:r>
            <a:rPr lang="ru-RU" sz="1400" dirty="0" err="1" smtClean="0"/>
            <a:t>психогимнастика</a:t>
          </a:r>
          <a:endParaRPr lang="ru-RU" sz="700" dirty="0" smtClean="0"/>
        </a:p>
      </dgm:t>
    </dgm:pt>
    <dgm:pt modelId="{E29EC490-F2B4-4466-B315-F2061E022527}" type="parTrans" cxnId="{F675E931-C331-41FA-9F84-B286F0222832}">
      <dgm:prSet/>
      <dgm:spPr/>
      <dgm:t>
        <a:bodyPr/>
        <a:lstStyle/>
        <a:p>
          <a:endParaRPr lang="ru-RU"/>
        </a:p>
      </dgm:t>
    </dgm:pt>
    <dgm:pt modelId="{364B4605-9871-4271-A5BC-0835BD08E0DA}" type="sibTrans" cxnId="{F675E931-C331-41FA-9F84-B286F0222832}">
      <dgm:prSet/>
      <dgm:spPr/>
      <dgm:t>
        <a:bodyPr/>
        <a:lstStyle/>
        <a:p>
          <a:endParaRPr lang="ru-RU"/>
        </a:p>
      </dgm:t>
    </dgm:pt>
    <dgm:pt modelId="{41BB237C-5390-456D-90A9-07091A99B96B}" type="pres">
      <dgm:prSet presAssocID="{9655734C-A1BF-4ADD-9056-B10C3B1781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6B73BF-71AA-4FD2-A119-FDC0DBD37CF3}" type="pres">
      <dgm:prSet presAssocID="{19AE4B26-CE93-4C00-9220-F97B1825E2FA}" presName="centerShape" presStyleLbl="node0" presStyleIdx="0" presStyleCnt="1" custLinFactNeighborX="-7169" custLinFactNeighborY="1946"/>
      <dgm:spPr/>
      <dgm:t>
        <a:bodyPr/>
        <a:lstStyle/>
        <a:p>
          <a:endParaRPr lang="ru-RU"/>
        </a:p>
      </dgm:t>
    </dgm:pt>
    <dgm:pt modelId="{551BA4FA-3444-4FC2-B804-EC83FB43F920}" type="pres">
      <dgm:prSet presAssocID="{4A3D5DC5-6C3A-4E16-8BF3-557D12D93AD7}" presName="Name9" presStyleLbl="parChTrans1D2" presStyleIdx="0" presStyleCnt="7"/>
      <dgm:spPr/>
      <dgm:t>
        <a:bodyPr/>
        <a:lstStyle/>
        <a:p>
          <a:endParaRPr lang="ru-RU"/>
        </a:p>
      </dgm:t>
    </dgm:pt>
    <dgm:pt modelId="{72D872F0-C214-40FD-91A2-76129C1D3765}" type="pres">
      <dgm:prSet presAssocID="{4A3D5DC5-6C3A-4E16-8BF3-557D12D93AD7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07B0C16-D30D-4124-B810-1F6550B1F9A9}" type="pres">
      <dgm:prSet presAssocID="{A65B5864-8A36-4DAB-876D-7B4CD934A707}" presName="node" presStyleLbl="node1" presStyleIdx="0" presStyleCnt="7" custScaleX="129343" custScaleY="113603" custRadScaleRad="108448" custRadScaleInc="51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AF5B1-5BF9-4989-BEF8-25A5A7E598C9}" type="pres">
      <dgm:prSet presAssocID="{DF18D32A-5B9E-4662-BD75-7A6B85F8663E}" presName="Name9" presStyleLbl="parChTrans1D2" presStyleIdx="1" presStyleCnt="7"/>
      <dgm:spPr/>
      <dgm:t>
        <a:bodyPr/>
        <a:lstStyle/>
        <a:p>
          <a:endParaRPr lang="ru-RU"/>
        </a:p>
      </dgm:t>
    </dgm:pt>
    <dgm:pt modelId="{57B99D79-214E-4746-AC7B-65828DBE0694}" type="pres">
      <dgm:prSet presAssocID="{DF18D32A-5B9E-4662-BD75-7A6B85F8663E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E6C9C04-16E0-49C4-9D6A-F5B0B1023C59}" type="pres">
      <dgm:prSet presAssocID="{1A5D86D0-6C30-4F3B-9232-754AB8B89060}" presName="node" presStyleLbl="node1" presStyleIdx="1" presStyleCnt="7" custScaleX="120085" custScaleY="112581" custRadScaleRad="194258" custRadScaleInc="75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BCC53-228D-402C-9FF0-2946DD2ED38B}" type="pres">
      <dgm:prSet presAssocID="{44D383BC-1E00-4AA4-8E03-1D85D8C19EDD}" presName="Name9" presStyleLbl="parChTrans1D2" presStyleIdx="2" presStyleCnt="7"/>
      <dgm:spPr/>
      <dgm:t>
        <a:bodyPr/>
        <a:lstStyle/>
        <a:p>
          <a:endParaRPr lang="ru-RU"/>
        </a:p>
      </dgm:t>
    </dgm:pt>
    <dgm:pt modelId="{9EA2A188-81BF-47AD-B3A0-1003C04AFF1A}" type="pres">
      <dgm:prSet presAssocID="{44D383BC-1E00-4AA4-8E03-1D85D8C19EDD}" presName="connTx" presStyleLbl="parChTrans1D2" presStyleIdx="2" presStyleCnt="7"/>
      <dgm:spPr/>
      <dgm:t>
        <a:bodyPr/>
        <a:lstStyle/>
        <a:p>
          <a:endParaRPr lang="ru-RU"/>
        </a:p>
      </dgm:t>
    </dgm:pt>
    <dgm:pt modelId="{1B10CC89-6914-4341-8AE8-ABFB67FC3F68}" type="pres">
      <dgm:prSet presAssocID="{5906CB71-EB81-4515-AEAB-1680DF4DBFB7}" presName="node" presStyleLbl="node1" presStyleIdx="2" presStyleCnt="7" custScaleX="142576" custScaleY="127529" custRadScaleRad="179205" custRadScaleInc="-1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765BD-9E13-43C7-9DEB-68DC4C1B4639}" type="pres">
      <dgm:prSet presAssocID="{0E719129-E67D-4BB0-B2C5-CB24862184F2}" presName="Name9" presStyleLbl="parChTrans1D2" presStyleIdx="3" presStyleCnt="7"/>
      <dgm:spPr/>
      <dgm:t>
        <a:bodyPr/>
        <a:lstStyle/>
        <a:p>
          <a:endParaRPr lang="ru-RU"/>
        </a:p>
      </dgm:t>
    </dgm:pt>
    <dgm:pt modelId="{2B66DADE-25B7-4171-BAB5-5077108266B6}" type="pres">
      <dgm:prSet presAssocID="{0E719129-E67D-4BB0-B2C5-CB24862184F2}" presName="connTx" presStyleLbl="parChTrans1D2" presStyleIdx="3" presStyleCnt="7"/>
      <dgm:spPr/>
      <dgm:t>
        <a:bodyPr/>
        <a:lstStyle/>
        <a:p>
          <a:endParaRPr lang="ru-RU"/>
        </a:p>
      </dgm:t>
    </dgm:pt>
    <dgm:pt modelId="{6B9B7C97-F722-4DA3-A780-670C9D259CAF}" type="pres">
      <dgm:prSet presAssocID="{D00AA135-2401-4A34-A6A3-3B79DAFA8419}" presName="node" presStyleLbl="node1" presStyleIdx="3" presStyleCnt="7" custScaleX="132726" custScaleY="120828" custRadScaleRad="126677" custRadScaleInc="-68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6619C-ABE1-478D-AEEA-990A6D2FB354}" type="pres">
      <dgm:prSet presAssocID="{0FF40897-9782-4420-BA42-6756D7A7E059}" presName="Name9" presStyleLbl="parChTrans1D2" presStyleIdx="4" presStyleCnt="7"/>
      <dgm:spPr/>
      <dgm:t>
        <a:bodyPr/>
        <a:lstStyle/>
        <a:p>
          <a:endParaRPr lang="ru-RU"/>
        </a:p>
      </dgm:t>
    </dgm:pt>
    <dgm:pt modelId="{A33BF32E-625F-43BD-AF45-2A134087053D}" type="pres">
      <dgm:prSet presAssocID="{0FF40897-9782-4420-BA42-6756D7A7E059}" presName="connTx" presStyleLbl="parChTrans1D2" presStyleIdx="4" presStyleCnt="7"/>
      <dgm:spPr/>
      <dgm:t>
        <a:bodyPr/>
        <a:lstStyle/>
        <a:p>
          <a:endParaRPr lang="ru-RU"/>
        </a:p>
      </dgm:t>
    </dgm:pt>
    <dgm:pt modelId="{FED8B3D8-EC2D-4D68-8E21-A0375730A01F}" type="pres">
      <dgm:prSet presAssocID="{35F455F7-69E3-4739-A97E-358A93C27328}" presName="node" presStyleLbl="node1" presStyleIdx="4" presStyleCnt="7" custScaleX="132725" custScaleY="134267" custRadScaleRad="138157" custRadScaleInc="86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E7623-8993-443D-947A-D7052512F976}" type="pres">
      <dgm:prSet presAssocID="{D6BA63DA-DDF1-4C8F-B76E-1A430087A6F0}" presName="Name9" presStyleLbl="parChTrans1D2" presStyleIdx="5" presStyleCnt="7"/>
      <dgm:spPr/>
      <dgm:t>
        <a:bodyPr/>
        <a:lstStyle/>
        <a:p>
          <a:endParaRPr lang="ru-RU"/>
        </a:p>
      </dgm:t>
    </dgm:pt>
    <dgm:pt modelId="{8EA9B0CD-F2A3-41BB-B921-5C7D7972EC15}" type="pres">
      <dgm:prSet presAssocID="{D6BA63DA-DDF1-4C8F-B76E-1A430087A6F0}" presName="connTx" presStyleLbl="parChTrans1D2" presStyleIdx="5" presStyleCnt="7"/>
      <dgm:spPr/>
      <dgm:t>
        <a:bodyPr/>
        <a:lstStyle/>
        <a:p>
          <a:endParaRPr lang="ru-RU"/>
        </a:p>
      </dgm:t>
    </dgm:pt>
    <dgm:pt modelId="{62C6BA25-D895-4108-B811-29CF3643EFF2}" type="pres">
      <dgm:prSet presAssocID="{D3522F32-BFDB-4CB5-9153-56922D94A23A}" presName="node" presStyleLbl="node1" presStyleIdx="5" presStyleCnt="7" custScaleX="127533" custScaleY="125282" custRadScaleRad="177749" custRadScaleInc="1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8D27-45A7-446A-A2B4-A8503B768183}" type="pres">
      <dgm:prSet presAssocID="{E29EC490-F2B4-4466-B315-F2061E022527}" presName="Name9" presStyleLbl="parChTrans1D2" presStyleIdx="6" presStyleCnt="7"/>
      <dgm:spPr/>
      <dgm:t>
        <a:bodyPr/>
        <a:lstStyle/>
        <a:p>
          <a:endParaRPr lang="ru-RU"/>
        </a:p>
      </dgm:t>
    </dgm:pt>
    <dgm:pt modelId="{85D164FE-8154-42BF-84D2-EE598126C6D5}" type="pres">
      <dgm:prSet presAssocID="{E29EC490-F2B4-4466-B315-F2061E022527}" presName="connTx" presStyleLbl="parChTrans1D2" presStyleIdx="6" presStyleCnt="7"/>
      <dgm:spPr/>
      <dgm:t>
        <a:bodyPr/>
        <a:lstStyle/>
        <a:p>
          <a:endParaRPr lang="ru-RU"/>
        </a:p>
      </dgm:t>
    </dgm:pt>
    <dgm:pt modelId="{0478C3FD-8ECB-4142-927E-FB09B39F6EFE}" type="pres">
      <dgm:prSet presAssocID="{22F8097B-CBA4-450B-AEB3-1AFD1E71777A}" presName="node" presStyleLbl="node1" presStyleIdx="6" presStyleCnt="7" custScaleX="132726" custScaleY="114949" custRadScaleRad="180855" custRadScaleInc="-58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393CD-1A54-44D0-BC7A-BA8C2E6E9312}" type="presOf" srcId="{4A3D5DC5-6C3A-4E16-8BF3-557D12D93AD7}" destId="{72D872F0-C214-40FD-91A2-76129C1D3765}" srcOrd="1" destOrd="0" presId="urn:microsoft.com/office/officeart/2005/8/layout/radial1"/>
    <dgm:cxn modelId="{9283C547-4884-45B2-B243-3195ED182513}" type="presOf" srcId="{0E719129-E67D-4BB0-B2C5-CB24862184F2}" destId="{2B66DADE-25B7-4171-BAB5-5077108266B6}" srcOrd="1" destOrd="0" presId="urn:microsoft.com/office/officeart/2005/8/layout/radial1"/>
    <dgm:cxn modelId="{C979BD60-3E6E-4E34-B870-F7364925B28F}" type="presOf" srcId="{D6BA63DA-DDF1-4C8F-B76E-1A430087A6F0}" destId="{8EA9B0CD-F2A3-41BB-B921-5C7D7972EC15}" srcOrd="1" destOrd="0" presId="urn:microsoft.com/office/officeart/2005/8/layout/radial1"/>
    <dgm:cxn modelId="{76B63CC0-4C79-491F-A11A-DF1EF9CB0EED}" type="presOf" srcId="{19AE4B26-CE93-4C00-9220-F97B1825E2FA}" destId="{776B73BF-71AA-4FD2-A119-FDC0DBD37CF3}" srcOrd="0" destOrd="0" presId="urn:microsoft.com/office/officeart/2005/8/layout/radial1"/>
    <dgm:cxn modelId="{3A8334C3-3D91-4CC8-841B-2D0C1627F824}" type="presOf" srcId="{D6BA63DA-DDF1-4C8F-B76E-1A430087A6F0}" destId="{45DE7623-8993-443D-947A-D7052512F976}" srcOrd="0" destOrd="0" presId="urn:microsoft.com/office/officeart/2005/8/layout/radial1"/>
    <dgm:cxn modelId="{520E0D34-C368-4F6A-B165-137638B1F9E7}" type="presOf" srcId="{1A5D86D0-6C30-4F3B-9232-754AB8B89060}" destId="{5E6C9C04-16E0-49C4-9D6A-F5B0B1023C59}" srcOrd="0" destOrd="0" presId="urn:microsoft.com/office/officeart/2005/8/layout/radial1"/>
    <dgm:cxn modelId="{5A236311-DFDB-438C-AD59-8331C8433A1A}" type="presOf" srcId="{D3522F32-BFDB-4CB5-9153-56922D94A23A}" destId="{62C6BA25-D895-4108-B811-29CF3643EFF2}" srcOrd="0" destOrd="0" presId="urn:microsoft.com/office/officeart/2005/8/layout/radial1"/>
    <dgm:cxn modelId="{A905E790-3F2F-4B83-8530-71CC4204430A}" type="presOf" srcId="{22F8097B-CBA4-450B-AEB3-1AFD1E71777A}" destId="{0478C3FD-8ECB-4142-927E-FB09B39F6EFE}" srcOrd="0" destOrd="0" presId="urn:microsoft.com/office/officeart/2005/8/layout/radial1"/>
    <dgm:cxn modelId="{E3E9C9EF-85DD-4A90-8EE5-D8ACEE15A669}" type="presOf" srcId="{E29EC490-F2B4-4466-B315-F2061E022527}" destId="{695D8D27-45A7-446A-A2B4-A8503B768183}" srcOrd="0" destOrd="0" presId="urn:microsoft.com/office/officeart/2005/8/layout/radial1"/>
    <dgm:cxn modelId="{C6224681-87FE-4333-B77E-B638EDBB4F5E}" srcId="{19AE4B26-CE93-4C00-9220-F97B1825E2FA}" destId="{5906CB71-EB81-4515-AEAB-1680DF4DBFB7}" srcOrd="2" destOrd="0" parTransId="{44D383BC-1E00-4AA4-8E03-1D85D8C19EDD}" sibTransId="{6AB80E5C-69D7-4793-9227-43C2DE9649E5}"/>
    <dgm:cxn modelId="{FDA21DEB-DF37-4BB2-8EB1-B4121E0B522C}" type="presOf" srcId="{E29EC490-F2B4-4466-B315-F2061E022527}" destId="{85D164FE-8154-42BF-84D2-EE598126C6D5}" srcOrd="1" destOrd="0" presId="urn:microsoft.com/office/officeart/2005/8/layout/radial1"/>
    <dgm:cxn modelId="{379EF212-0B37-4995-A9D2-AC63705B8FEC}" type="presOf" srcId="{DF18D32A-5B9E-4662-BD75-7A6B85F8663E}" destId="{57B99D79-214E-4746-AC7B-65828DBE0694}" srcOrd="1" destOrd="0" presId="urn:microsoft.com/office/officeart/2005/8/layout/radial1"/>
    <dgm:cxn modelId="{53134122-3295-4F1D-B140-C6B5ABB30734}" type="presOf" srcId="{4A3D5DC5-6C3A-4E16-8BF3-557D12D93AD7}" destId="{551BA4FA-3444-4FC2-B804-EC83FB43F920}" srcOrd="0" destOrd="0" presId="urn:microsoft.com/office/officeart/2005/8/layout/radial1"/>
    <dgm:cxn modelId="{EF633D95-EE3A-44FA-87E4-61101543334A}" srcId="{19AE4B26-CE93-4C00-9220-F97B1825E2FA}" destId="{D3522F32-BFDB-4CB5-9153-56922D94A23A}" srcOrd="5" destOrd="0" parTransId="{D6BA63DA-DDF1-4C8F-B76E-1A430087A6F0}" sibTransId="{64E832F8-E117-4793-B034-445F2BE34BFA}"/>
    <dgm:cxn modelId="{F39CAFF0-AA35-4C97-BB7E-151D98060008}" srcId="{19AE4B26-CE93-4C00-9220-F97B1825E2FA}" destId="{A65B5864-8A36-4DAB-876D-7B4CD934A707}" srcOrd="0" destOrd="0" parTransId="{4A3D5DC5-6C3A-4E16-8BF3-557D12D93AD7}" sibTransId="{BD5D77DD-0722-42BF-9F01-C2942CD55BFA}"/>
    <dgm:cxn modelId="{3F6AD2EF-2F6B-40D9-86F0-33BE6A6397D5}" type="presOf" srcId="{0FF40897-9782-4420-BA42-6756D7A7E059}" destId="{0776619C-ABE1-478D-AEEA-990A6D2FB354}" srcOrd="0" destOrd="0" presId="urn:microsoft.com/office/officeart/2005/8/layout/radial1"/>
    <dgm:cxn modelId="{D71BBF4C-D642-4818-8274-82B11F8E9BBF}" srcId="{9655734C-A1BF-4ADD-9056-B10C3B178178}" destId="{19AE4B26-CE93-4C00-9220-F97B1825E2FA}" srcOrd="0" destOrd="0" parTransId="{16E2F31E-941D-4063-AD38-681B2D35EABF}" sibTransId="{FC8B3FBB-18F9-47B3-8992-575BCAFE7D4E}"/>
    <dgm:cxn modelId="{C4EEC314-0968-4380-9A9C-F18286513E4E}" type="presOf" srcId="{0FF40897-9782-4420-BA42-6756D7A7E059}" destId="{A33BF32E-625F-43BD-AF45-2A134087053D}" srcOrd="1" destOrd="0" presId="urn:microsoft.com/office/officeart/2005/8/layout/radial1"/>
    <dgm:cxn modelId="{6515D3AA-FFAF-4A8C-89D0-7663F16E7B55}" type="presOf" srcId="{5906CB71-EB81-4515-AEAB-1680DF4DBFB7}" destId="{1B10CC89-6914-4341-8AE8-ABFB67FC3F68}" srcOrd="0" destOrd="0" presId="urn:microsoft.com/office/officeart/2005/8/layout/radial1"/>
    <dgm:cxn modelId="{194841C5-7222-408B-B0F7-7191AEE2DF9D}" srcId="{19AE4B26-CE93-4C00-9220-F97B1825E2FA}" destId="{1A5D86D0-6C30-4F3B-9232-754AB8B89060}" srcOrd="1" destOrd="0" parTransId="{DF18D32A-5B9E-4662-BD75-7A6B85F8663E}" sibTransId="{9E062C63-A7E6-42A6-95AA-C05DF67D2EEE}"/>
    <dgm:cxn modelId="{FDE3C359-6DFB-4775-A0FA-D9BCD7E0C444}" type="presOf" srcId="{0E719129-E67D-4BB0-B2C5-CB24862184F2}" destId="{2C5765BD-9E13-43C7-9DEB-68DC4C1B4639}" srcOrd="0" destOrd="0" presId="urn:microsoft.com/office/officeart/2005/8/layout/radial1"/>
    <dgm:cxn modelId="{4CE895F8-CE36-4C12-9EE8-06096EFD8130}" type="presOf" srcId="{D00AA135-2401-4A34-A6A3-3B79DAFA8419}" destId="{6B9B7C97-F722-4DA3-A780-670C9D259CAF}" srcOrd="0" destOrd="0" presId="urn:microsoft.com/office/officeart/2005/8/layout/radial1"/>
    <dgm:cxn modelId="{2D19F5F5-7058-4F23-9E6F-3B894FE412FC}" type="presOf" srcId="{44D383BC-1E00-4AA4-8E03-1D85D8C19EDD}" destId="{D05BCC53-228D-402C-9FF0-2946DD2ED38B}" srcOrd="0" destOrd="0" presId="urn:microsoft.com/office/officeart/2005/8/layout/radial1"/>
    <dgm:cxn modelId="{F675E931-C331-41FA-9F84-B286F0222832}" srcId="{19AE4B26-CE93-4C00-9220-F97B1825E2FA}" destId="{22F8097B-CBA4-450B-AEB3-1AFD1E71777A}" srcOrd="6" destOrd="0" parTransId="{E29EC490-F2B4-4466-B315-F2061E022527}" sibTransId="{364B4605-9871-4271-A5BC-0835BD08E0DA}"/>
    <dgm:cxn modelId="{4F18DF99-3BB1-4DFB-85F1-33D91A097893}" srcId="{19AE4B26-CE93-4C00-9220-F97B1825E2FA}" destId="{D00AA135-2401-4A34-A6A3-3B79DAFA8419}" srcOrd="3" destOrd="0" parTransId="{0E719129-E67D-4BB0-B2C5-CB24862184F2}" sibTransId="{A1684DC2-D726-4250-ABB7-331FB5840667}"/>
    <dgm:cxn modelId="{E697E72E-65F6-48FA-BBE9-1947BA139F5C}" type="presOf" srcId="{44D383BC-1E00-4AA4-8E03-1D85D8C19EDD}" destId="{9EA2A188-81BF-47AD-B3A0-1003C04AFF1A}" srcOrd="1" destOrd="0" presId="urn:microsoft.com/office/officeart/2005/8/layout/radial1"/>
    <dgm:cxn modelId="{EAF06C97-8A9B-4005-A3F1-DEC6B96DE699}" type="presOf" srcId="{9655734C-A1BF-4ADD-9056-B10C3B178178}" destId="{41BB237C-5390-456D-90A9-07091A99B96B}" srcOrd="0" destOrd="0" presId="urn:microsoft.com/office/officeart/2005/8/layout/radial1"/>
    <dgm:cxn modelId="{2B9E5999-EB7C-4D93-A191-859D114B3CEE}" type="presOf" srcId="{35F455F7-69E3-4739-A97E-358A93C27328}" destId="{FED8B3D8-EC2D-4D68-8E21-A0375730A01F}" srcOrd="0" destOrd="0" presId="urn:microsoft.com/office/officeart/2005/8/layout/radial1"/>
    <dgm:cxn modelId="{3404E6D7-30F0-4ED5-AF12-1795940378B1}" srcId="{19AE4B26-CE93-4C00-9220-F97B1825E2FA}" destId="{35F455F7-69E3-4739-A97E-358A93C27328}" srcOrd="4" destOrd="0" parTransId="{0FF40897-9782-4420-BA42-6756D7A7E059}" sibTransId="{D708CB82-8C3A-4983-B302-5BA63D6EFBCE}"/>
    <dgm:cxn modelId="{A166CAC7-500E-4FFD-A3CC-2795F975515C}" type="presOf" srcId="{DF18D32A-5B9E-4662-BD75-7A6B85F8663E}" destId="{40CAF5B1-5BF9-4989-BEF8-25A5A7E598C9}" srcOrd="0" destOrd="0" presId="urn:microsoft.com/office/officeart/2005/8/layout/radial1"/>
    <dgm:cxn modelId="{F2918F27-C9DC-46F2-93EE-9D6FACEAF085}" type="presOf" srcId="{A65B5864-8A36-4DAB-876D-7B4CD934A707}" destId="{A07B0C16-D30D-4124-B810-1F6550B1F9A9}" srcOrd="0" destOrd="0" presId="urn:microsoft.com/office/officeart/2005/8/layout/radial1"/>
    <dgm:cxn modelId="{30EFC3D0-1ACB-48ED-B4E2-F51AC7466420}" type="presParOf" srcId="{41BB237C-5390-456D-90A9-07091A99B96B}" destId="{776B73BF-71AA-4FD2-A119-FDC0DBD37CF3}" srcOrd="0" destOrd="0" presId="urn:microsoft.com/office/officeart/2005/8/layout/radial1"/>
    <dgm:cxn modelId="{1C2C9688-EFF7-43D4-A9FF-0D6ED58245B6}" type="presParOf" srcId="{41BB237C-5390-456D-90A9-07091A99B96B}" destId="{551BA4FA-3444-4FC2-B804-EC83FB43F920}" srcOrd="1" destOrd="0" presId="urn:microsoft.com/office/officeart/2005/8/layout/radial1"/>
    <dgm:cxn modelId="{C342F0F5-3758-4847-AEB3-15245E4E377B}" type="presParOf" srcId="{551BA4FA-3444-4FC2-B804-EC83FB43F920}" destId="{72D872F0-C214-40FD-91A2-76129C1D3765}" srcOrd="0" destOrd="0" presId="urn:microsoft.com/office/officeart/2005/8/layout/radial1"/>
    <dgm:cxn modelId="{0F77C058-6CD0-40EC-BCB0-A03E65E8E71D}" type="presParOf" srcId="{41BB237C-5390-456D-90A9-07091A99B96B}" destId="{A07B0C16-D30D-4124-B810-1F6550B1F9A9}" srcOrd="2" destOrd="0" presId="urn:microsoft.com/office/officeart/2005/8/layout/radial1"/>
    <dgm:cxn modelId="{E975B19A-3FA8-43B7-8C3F-A8C69D952F28}" type="presParOf" srcId="{41BB237C-5390-456D-90A9-07091A99B96B}" destId="{40CAF5B1-5BF9-4989-BEF8-25A5A7E598C9}" srcOrd="3" destOrd="0" presId="urn:microsoft.com/office/officeart/2005/8/layout/radial1"/>
    <dgm:cxn modelId="{8B6B6B16-EF87-413D-82EB-4FAF95AD4123}" type="presParOf" srcId="{40CAF5B1-5BF9-4989-BEF8-25A5A7E598C9}" destId="{57B99D79-214E-4746-AC7B-65828DBE0694}" srcOrd="0" destOrd="0" presId="urn:microsoft.com/office/officeart/2005/8/layout/radial1"/>
    <dgm:cxn modelId="{6DD869A3-7211-45E5-9044-2524C38ABA8F}" type="presParOf" srcId="{41BB237C-5390-456D-90A9-07091A99B96B}" destId="{5E6C9C04-16E0-49C4-9D6A-F5B0B1023C59}" srcOrd="4" destOrd="0" presId="urn:microsoft.com/office/officeart/2005/8/layout/radial1"/>
    <dgm:cxn modelId="{91004A6B-8F3D-42EC-ABEC-1F22A9796DEC}" type="presParOf" srcId="{41BB237C-5390-456D-90A9-07091A99B96B}" destId="{D05BCC53-228D-402C-9FF0-2946DD2ED38B}" srcOrd="5" destOrd="0" presId="urn:microsoft.com/office/officeart/2005/8/layout/radial1"/>
    <dgm:cxn modelId="{CDC7EAB1-BA83-47FF-97C8-23D40EE7B038}" type="presParOf" srcId="{D05BCC53-228D-402C-9FF0-2946DD2ED38B}" destId="{9EA2A188-81BF-47AD-B3A0-1003C04AFF1A}" srcOrd="0" destOrd="0" presId="urn:microsoft.com/office/officeart/2005/8/layout/radial1"/>
    <dgm:cxn modelId="{3F2F84F5-E49B-4040-84D5-5D81B153BBF2}" type="presParOf" srcId="{41BB237C-5390-456D-90A9-07091A99B96B}" destId="{1B10CC89-6914-4341-8AE8-ABFB67FC3F68}" srcOrd="6" destOrd="0" presId="urn:microsoft.com/office/officeart/2005/8/layout/radial1"/>
    <dgm:cxn modelId="{FDD49F02-046C-42BD-A2BB-EF7EDDA7E70F}" type="presParOf" srcId="{41BB237C-5390-456D-90A9-07091A99B96B}" destId="{2C5765BD-9E13-43C7-9DEB-68DC4C1B4639}" srcOrd="7" destOrd="0" presId="urn:microsoft.com/office/officeart/2005/8/layout/radial1"/>
    <dgm:cxn modelId="{695649E0-AD39-4989-8F26-FA8750804B0D}" type="presParOf" srcId="{2C5765BD-9E13-43C7-9DEB-68DC4C1B4639}" destId="{2B66DADE-25B7-4171-BAB5-5077108266B6}" srcOrd="0" destOrd="0" presId="urn:microsoft.com/office/officeart/2005/8/layout/radial1"/>
    <dgm:cxn modelId="{5A7D6F48-CA7E-4A50-9101-7F5998B2BD17}" type="presParOf" srcId="{41BB237C-5390-456D-90A9-07091A99B96B}" destId="{6B9B7C97-F722-4DA3-A780-670C9D259CAF}" srcOrd="8" destOrd="0" presId="urn:microsoft.com/office/officeart/2005/8/layout/radial1"/>
    <dgm:cxn modelId="{71A1927B-D01F-4D3B-AFCC-97B9E1C46A0F}" type="presParOf" srcId="{41BB237C-5390-456D-90A9-07091A99B96B}" destId="{0776619C-ABE1-478D-AEEA-990A6D2FB354}" srcOrd="9" destOrd="0" presId="urn:microsoft.com/office/officeart/2005/8/layout/radial1"/>
    <dgm:cxn modelId="{50326E7F-52D8-4CDC-B283-F7A9D7778754}" type="presParOf" srcId="{0776619C-ABE1-478D-AEEA-990A6D2FB354}" destId="{A33BF32E-625F-43BD-AF45-2A134087053D}" srcOrd="0" destOrd="0" presId="urn:microsoft.com/office/officeart/2005/8/layout/radial1"/>
    <dgm:cxn modelId="{789343B1-5CD0-4081-96CF-D4126D4EC87F}" type="presParOf" srcId="{41BB237C-5390-456D-90A9-07091A99B96B}" destId="{FED8B3D8-EC2D-4D68-8E21-A0375730A01F}" srcOrd="10" destOrd="0" presId="urn:microsoft.com/office/officeart/2005/8/layout/radial1"/>
    <dgm:cxn modelId="{B903B7B6-D5F1-4667-A863-BB6788D12B61}" type="presParOf" srcId="{41BB237C-5390-456D-90A9-07091A99B96B}" destId="{45DE7623-8993-443D-947A-D7052512F976}" srcOrd="11" destOrd="0" presId="urn:microsoft.com/office/officeart/2005/8/layout/radial1"/>
    <dgm:cxn modelId="{8A487BAF-7AEE-4EAF-9C79-D73F40A5946A}" type="presParOf" srcId="{45DE7623-8993-443D-947A-D7052512F976}" destId="{8EA9B0CD-F2A3-41BB-B921-5C7D7972EC15}" srcOrd="0" destOrd="0" presId="urn:microsoft.com/office/officeart/2005/8/layout/radial1"/>
    <dgm:cxn modelId="{1B19F91F-35D7-4D96-96A1-3A7FB8E783C0}" type="presParOf" srcId="{41BB237C-5390-456D-90A9-07091A99B96B}" destId="{62C6BA25-D895-4108-B811-29CF3643EFF2}" srcOrd="12" destOrd="0" presId="urn:microsoft.com/office/officeart/2005/8/layout/radial1"/>
    <dgm:cxn modelId="{562782A4-5E0A-48C4-A194-A6EAF8CED5EC}" type="presParOf" srcId="{41BB237C-5390-456D-90A9-07091A99B96B}" destId="{695D8D27-45A7-446A-A2B4-A8503B768183}" srcOrd="13" destOrd="0" presId="urn:microsoft.com/office/officeart/2005/8/layout/radial1"/>
    <dgm:cxn modelId="{A310318A-E047-4834-84E8-1BF298BAC6E4}" type="presParOf" srcId="{695D8D27-45A7-446A-A2B4-A8503B768183}" destId="{85D164FE-8154-42BF-84D2-EE598126C6D5}" srcOrd="0" destOrd="0" presId="urn:microsoft.com/office/officeart/2005/8/layout/radial1"/>
    <dgm:cxn modelId="{92E60539-FA0C-4CEF-8608-178544BE737B}" type="presParOf" srcId="{41BB237C-5390-456D-90A9-07091A99B96B}" destId="{0478C3FD-8ECB-4142-927E-FB09B39F6EF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52692-9CEB-442B-9F6E-C441FAC19F28}">
      <dsp:nvSpPr>
        <dsp:cNvPr id="0" name=""/>
        <dsp:cNvSpPr/>
      </dsp:nvSpPr>
      <dsp:spPr>
        <a:xfrm>
          <a:off x="3124200" y="685800"/>
          <a:ext cx="1603574" cy="123104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Артикуляционная гимнастика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0256" y="721856"/>
        <a:ext cx="1531462" cy="1158935"/>
      </dsp:txXfrm>
    </dsp:sp>
    <dsp:sp modelId="{C482CA8D-0FA3-432F-9F26-74112A648DE1}">
      <dsp:nvSpPr>
        <dsp:cNvPr id="0" name=""/>
        <dsp:cNvSpPr/>
      </dsp:nvSpPr>
      <dsp:spPr>
        <a:xfrm>
          <a:off x="929140" y="1916848"/>
          <a:ext cx="2996846" cy="514963"/>
        </a:xfrm>
        <a:custGeom>
          <a:avLst/>
          <a:gdLst/>
          <a:ahLst/>
          <a:cxnLst/>
          <a:rect l="0" t="0" r="0" b="0"/>
          <a:pathLst>
            <a:path>
              <a:moveTo>
                <a:pt x="2996846" y="0"/>
              </a:moveTo>
              <a:lnTo>
                <a:pt x="2996846" y="257481"/>
              </a:lnTo>
              <a:lnTo>
                <a:pt x="0" y="257481"/>
              </a:lnTo>
              <a:lnTo>
                <a:pt x="0" y="514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5875B-43EB-4CD6-800F-4E596D844BB1}">
      <dsp:nvSpPr>
        <dsp:cNvPr id="0" name=""/>
        <dsp:cNvSpPr/>
      </dsp:nvSpPr>
      <dsp:spPr>
        <a:xfrm>
          <a:off x="0" y="2431812"/>
          <a:ext cx="1858281" cy="69958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Предметная деятельность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490" y="2452302"/>
        <a:ext cx="1817301" cy="658600"/>
      </dsp:txXfrm>
    </dsp:sp>
    <dsp:sp modelId="{296FE086-5F75-4F3F-8589-CC6F09F06A93}">
      <dsp:nvSpPr>
        <dsp:cNvPr id="0" name=""/>
        <dsp:cNvSpPr/>
      </dsp:nvSpPr>
      <dsp:spPr>
        <a:xfrm>
          <a:off x="2997594" y="1916848"/>
          <a:ext cx="928393" cy="750152"/>
        </a:xfrm>
        <a:custGeom>
          <a:avLst/>
          <a:gdLst/>
          <a:ahLst/>
          <a:cxnLst/>
          <a:rect l="0" t="0" r="0" b="0"/>
          <a:pathLst>
            <a:path>
              <a:moveTo>
                <a:pt x="928393" y="0"/>
              </a:moveTo>
              <a:lnTo>
                <a:pt x="928393" y="375076"/>
              </a:lnTo>
              <a:lnTo>
                <a:pt x="0" y="375076"/>
              </a:lnTo>
              <a:lnTo>
                <a:pt x="0" y="750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12909-2730-4C6E-9BCE-C7CBE11659D2}">
      <dsp:nvSpPr>
        <dsp:cNvPr id="0" name=""/>
        <dsp:cNvSpPr/>
      </dsp:nvSpPr>
      <dsp:spPr>
        <a:xfrm>
          <a:off x="2209800" y="2667000"/>
          <a:ext cx="1575586" cy="123885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Работа с родителями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46085" y="2703285"/>
        <a:ext cx="1503016" cy="1166284"/>
      </dsp:txXfrm>
    </dsp:sp>
    <dsp:sp modelId="{3E26A4E2-E877-4C73-9518-68C917A26727}">
      <dsp:nvSpPr>
        <dsp:cNvPr id="0" name=""/>
        <dsp:cNvSpPr/>
      </dsp:nvSpPr>
      <dsp:spPr>
        <a:xfrm>
          <a:off x="3538883" y="1916848"/>
          <a:ext cx="387104" cy="513605"/>
        </a:xfrm>
        <a:custGeom>
          <a:avLst/>
          <a:gdLst/>
          <a:ahLst/>
          <a:cxnLst/>
          <a:rect l="0" t="0" r="0" b="0"/>
          <a:pathLst>
            <a:path>
              <a:moveTo>
                <a:pt x="387104" y="0"/>
              </a:moveTo>
              <a:lnTo>
                <a:pt x="387104" y="256802"/>
              </a:lnTo>
              <a:lnTo>
                <a:pt x="0" y="256802"/>
              </a:lnTo>
              <a:lnTo>
                <a:pt x="0" y="513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22D68-6777-4267-A470-F70309901992}">
      <dsp:nvSpPr>
        <dsp:cNvPr id="0" name=""/>
        <dsp:cNvSpPr/>
      </dsp:nvSpPr>
      <dsp:spPr>
        <a:xfrm>
          <a:off x="3492426" y="2430453"/>
          <a:ext cx="92914" cy="6194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492426" y="2445939"/>
        <a:ext cx="77429" cy="30971"/>
      </dsp:txXfrm>
    </dsp:sp>
    <dsp:sp modelId="{F47FCB44-F334-4289-800C-6039BAC5CFBE}">
      <dsp:nvSpPr>
        <dsp:cNvPr id="0" name=""/>
        <dsp:cNvSpPr/>
      </dsp:nvSpPr>
      <dsp:spPr>
        <a:xfrm>
          <a:off x="3925987" y="1916848"/>
          <a:ext cx="1194153" cy="902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275"/>
              </a:lnTo>
              <a:lnTo>
                <a:pt x="1194153" y="451275"/>
              </a:lnTo>
              <a:lnTo>
                <a:pt x="1194153" y="902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7B8B7-8DBE-4C2C-9E80-E61BED3B29FD}">
      <dsp:nvSpPr>
        <dsp:cNvPr id="0" name=""/>
        <dsp:cNvSpPr/>
      </dsp:nvSpPr>
      <dsp:spPr>
        <a:xfrm>
          <a:off x="4191000" y="2819399"/>
          <a:ext cx="1858281" cy="123885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1">
                  <a:lumMod val="75000"/>
                </a:schemeClr>
              </a:solidFill>
            </a:rPr>
            <a:t>Консультации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1">
                  <a:lumMod val="75000"/>
                </a:schemeClr>
              </a:solidFill>
            </a:rPr>
            <a:t>Индивидуальные беседы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1">
                  <a:lumMod val="75000"/>
                </a:schemeClr>
              </a:solidFill>
            </a:rPr>
            <a:t>Мастер-класс</a:t>
          </a:r>
          <a:endParaRPr lang="ru-RU" sz="105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27285" y="2855684"/>
        <a:ext cx="1785711" cy="1166284"/>
      </dsp:txXfrm>
    </dsp:sp>
    <dsp:sp modelId="{92F6AC35-7ABC-4179-9E0C-B842B30EFEFF}">
      <dsp:nvSpPr>
        <dsp:cNvPr id="0" name=""/>
        <dsp:cNvSpPr/>
      </dsp:nvSpPr>
      <dsp:spPr>
        <a:xfrm>
          <a:off x="534303" y="4058254"/>
          <a:ext cx="4585837" cy="437546"/>
        </a:xfrm>
        <a:custGeom>
          <a:avLst/>
          <a:gdLst/>
          <a:ahLst/>
          <a:cxnLst/>
          <a:rect l="0" t="0" r="0" b="0"/>
          <a:pathLst>
            <a:path>
              <a:moveTo>
                <a:pt x="4585837" y="0"/>
              </a:moveTo>
              <a:lnTo>
                <a:pt x="4585837" y="218773"/>
              </a:lnTo>
              <a:lnTo>
                <a:pt x="0" y="218773"/>
              </a:lnTo>
              <a:lnTo>
                <a:pt x="0" y="4375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5014D-F419-427D-9AB3-981D120FD495}">
      <dsp:nvSpPr>
        <dsp:cNvPr id="0" name=""/>
        <dsp:cNvSpPr/>
      </dsp:nvSpPr>
      <dsp:spPr>
        <a:xfrm>
          <a:off x="228600" y="4495800"/>
          <a:ext cx="611406" cy="54481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ИЗО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4557" y="4511757"/>
        <a:ext cx="579492" cy="512902"/>
      </dsp:txXfrm>
    </dsp:sp>
    <dsp:sp modelId="{55374CDB-995A-49DF-8D9C-99743FE8F0BB}">
      <dsp:nvSpPr>
        <dsp:cNvPr id="0" name=""/>
        <dsp:cNvSpPr/>
      </dsp:nvSpPr>
      <dsp:spPr>
        <a:xfrm>
          <a:off x="1638423" y="4058254"/>
          <a:ext cx="3481717" cy="589946"/>
        </a:xfrm>
        <a:custGeom>
          <a:avLst/>
          <a:gdLst/>
          <a:ahLst/>
          <a:cxnLst/>
          <a:rect l="0" t="0" r="0" b="0"/>
          <a:pathLst>
            <a:path>
              <a:moveTo>
                <a:pt x="3481717" y="0"/>
              </a:moveTo>
              <a:lnTo>
                <a:pt x="3481717" y="294973"/>
              </a:lnTo>
              <a:lnTo>
                <a:pt x="0" y="294973"/>
              </a:lnTo>
              <a:lnTo>
                <a:pt x="0" y="5899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ED161-A506-4389-901F-4A11BDF9E85A}">
      <dsp:nvSpPr>
        <dsp:cNvPr id="0" name=""/>
        <dsp:cNvSpPr/>
      </dsp:nvSpPr>
      <dsp:spPr>
        <a:xfrm>
          <a:off x="914399" y="4648200"/>
          <a:ext cx="1448048" cy="47539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МУЗЫКА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28323" y="4662124"/>
        <a:ext cx="1420200" cy="447543"/>
      </dsp:txXfrm>
    </dsp:sp>
    <dsp:sp modelId="{EF00883F-6F70-4879-B423-4CD67A823739}">
      <dsp:nvSpPr>
        <dsp:cNvPr id="0" name=""/>
        <dsp:cNvSpPr/>
      </dsp:nvSpPr>
      <dsp:spPr>
        <a:xfrm>
          <a:off x="3159088" y="3992880"/>
          <a:ext cx="1961053" cy="91440"/>
        </a:xfrm>
        <a:custGeom>
          <a:avLst/>
          <a:gdLst/>
          <a:ahLst/>
          <a:cxnLst/>
          <a:rect l="0" t="0" r="0" b="0"/>
          <a:pathLst>
            <a:path>
              <a:moveTo>
                <a:pt x="1961053" y="65373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0B48F-72AF-414D-874E-45F420BDCC1C}">
      <dsp:nvSpPr>
        <dsp:cNvPr id="0" name=""/>
        <dsp:cNvSpPr/>
      </dsp:nvSpPr>
      <dsp:spPr>
        <a:xfrm>
          <a:off x="2286000" y="4038600"/>
          <a:ext cx="1746176" cy="59578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ФИЗКУЛЬТУРА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03450" y="4056050"/>
        <a:ext cx="1711276" cy="560889"/>
      </dsp:txXfrm>
    </dsp:sp>
    <dsp:sp modelId="{E6F125D3-818D-4EEE-A55F-C784A3213C47}">
      <dsp:nvSpPr>
        <dsp:cNvPr id="0" name=""/>
        <dsp:cNvSpPr/>
      </dsp:nvSpPr>
      <dsp:spPr>
        <a:xfrm>
          <a:off x="3757725" y="4058254"/>
          <a:ext cx="1362416" cy="666146"/>
        </a:xfrm>
        <a:custGeom>
          <a:avLst/>
          <a:gdLst/>
          <a:ahLst/>
          <a:cxnLst/>
          <a:rect l="0" t="0" r="0" b="0"/>
          <a:pathLst>
            <a:path>
              <a:moveTo>
                <a:pt x="1362416" y="0"/>
              </a:moveTo>
              <a:lnTo>
                <a:pt x="1362416" y="333073"/>
              </a:lnTo>
              <a:lnTo>
                <a:pt x="0" y="333073"/>
              </a:lnTo>
              <a:lnTo>
                <a:pt x="0" y="666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34EE7-40B6-4EB7-AE51-6D4C224A8D96}">
      <dsp:nvSpPr>
        <dsp:cNvPr id="0" name=""/>
        <dsp:cNvSpPr/>
      </dsp:nvSpPr>
      <dsp:spPr>
        <a:xfrm>
          <a:off x="3048000" y="4724400"/>
          <a:ext cx="1419448" cy="95240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РАЗВИТИЕ РЕЧИ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75895" y="4752295"/>
        <a:ext cx="1363658" cy="896619"/>
      </dsp:txXfrm>
    </dsp:sp>
    <dsp:sp modelId="{552DB84C-4C31-4301-8A67-576D52892024}">
      <dsp:nvSpPr>
        <dsp:cNvPr id="0" name=""/>
        <dsp:cNvSpPr/>
      </dsp:nvSpPr>
      <dsp:spPr>
        <a:xfrm>
          <a:off x="5120141" y="4058254"/>
          <a:ext cx="298814" cy="437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773"/>
              </a:lnTo>
              <a:lnTo>
                <a:pt x="298814" y="218773"/>
              </a:lnTo>
              <a:lnTo>
                <a:pt x="298814" y="4375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41183-69E4-42B5-AF3C-263A04600D00}">
      <dsp:nvSpPr>
        <dsp:cNvPr id="0" name=""/>
        <dsp:cNvSpPr/>
      </dsp:nvSpPr>
      <dsp:spPr>
        <a:xfrm>
          <a:off x="4952999" y="4495800"/>
          <a:ext cx="931912" cy="107488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ФЭМП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980294" y="4523095"/>
        <a:ext cx="877322" cy="1020295"/>
      </dsp:txXfrm>
    </dsp:sp>
    <dsp:sp modelId="{01218183-00F1-4552-8BE0-EDA973391938}">
      <dsp:nvSpPr>
        <dsp:cNvPr id="0" name=""/>
        <dsp:cNvSpPr/>
      </dsp:nvSpPr>
      <dsp:spPr>
        <a:xfrm>
          <a:off x="5120141" y="4058254"/>
          <a:ext cx="1453922" cy="589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973"/>
              </a:lnTo>
              <a:lnTo>
                <a:pt x="1453922" y="294973"/>
              </a:lnTo>
              <a:lnTo>
                <a:pt x="1453922" y="5899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64744-2EED-4307-9F55-2A29D695C059}">
      <dsp:nvSpPr>
        <dsp:cNvPr id="0" name=""/>
        <dsp:cNvSpPr/>
      </dsp:nvSpPr>
      <dsp:spPr>
        <a:xfrm>
          <a:off x="5943600" y="4648200"/>
          <a:ext cx="1260926" cy="107188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ФЦКМ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74994" y="4679594"/>
        <a:ext cx="1198138" cy="1009092"/>
      </dsp:txXfrm>
    </dsp:sp>
    <dsp:sp modelId="{A244164C-440A-4A8A-AF11-B7EA0F6023BB}">
      <dsp:nvSpPr>
        <dsp:cNvPr id="0" name=""/>
        <dsp:cNvSpPr/>
      </dsp:nvSpPr>
      <dsp:spPr>
        <a:xfrm>
          <a:off x="3925987" y="1871128"/>
          <a:ext cx="4060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7896"/>
              </a:lnTo>
              <a:lnTo>
                <a:pt x="4060271" y="77896"/>
              </a:lnTo>
              <a:lnTo>
                <a:pt x="4060271" y="110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76E-9671-4385-B432-D450BF5347A3}">
      <dsp:nvSpPr>
        <dsp:cNvPr id="0" name=""/>
        <dsp:cNvSpPr/>
      </dsp:nvSpPr>
      <dsp:spPr>
        <a:xfrm>
          <a:off x="7057118" y="1981200"/>
          <a:ext cx="1858281" cy="123885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Свободная деятельность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093403" y="2017485"/>
        <a:ext cx="1785711" cy="1166284"/>
      </dsp:txXfrm>
    </dsp:sp>
    <dsp:sp modelId="{786E8871-B29E-4E5C-A7B2-6FB661216CC7}">
      <dsp:nvSpPr>
        <dsp:cNvPr id="0" name=""/>
        <dsp:cNvSpPr/>
      </dsp:nvSpPr>
      <dsp:spPr>
        <a:xfrm>
          <a:off x="3925987" y="1916848"/>
          <a:ext cx="4225880" cy="1816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475"/>
              </a:lnTo>
              <a:lnTo>
                <a:pt x="4225880" y="908475"/>
              </a:lnTo>
              <a:lnTo>
                <a:pt x="4225880" y="1816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D2325-D7D9-4536-B610-2758018C79DF}">
      <dsp:nvSpPr>
        <dsp:cNvPr id="0" name=""/>
        <dsp:cNvSpPr/>
      </dsp:nvSpPr>
      <dsp:spPr>
        <a:xfrm>
          <a:off x="7388336" y="3733800"/>
          <a:ext cx="1527063" cy="123885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Инд.работа (утро , вечер); подвижные игры (речь с движениями); прогулка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424621" y="3770085"/>
        <a:ext cx="1454493" cy="1166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84C58-4209-4378-A4BC-AAB64DFC134B}">
      <dsp:nvSpPr>
        <dsp:cNvPr id="0" name=""/>
        <dsp:cNvSpPr/>
      </dsp:nvSpPr>
      <dsp:spPr>
        <a:xfrm>
          <a:off x="1948285" y="0"/>
          <a:ext cx="3337296" cy="26822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Предметная деятельность</a:t>
          </a:r>
          <a:endParaRPr lang="ru-RU" sz="2400" kern="1200" dirty="0"/>
        </a:p>
      </dsp:txBody>
      <dsp:txXfrm>
        <a:off x="2393258" y="469392"/>
        <a:ext cx="2447350" cy="1207008"/>
      </dsp:txXfrm>
    </dsp:sp>
    <dsp:sp modelId="{CA7F0450-60C9-447E-88B3-6776EFB4CC9A}">
      <dsp:nvSpPr>
        <dsp:cNvPr id="0" name=""/>
        <dsp:cNvSpPr/>
      </dsp:nvSpPr>
      <dsp:spPr>
        <a:xfrm>
          <a:off x="3202448" y="1384527"/>
          <a:ext cx="3884151" cy="26822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Свободная деятельность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Индивидуальная работа</a:t>
          </a:r>
          <a:endParaRPr lang="ru-RU" sz="2400" kern="1200" dirty="0"/>
        </a:p>
      </dsp:txBody>
      <dsp:txXfrm>
        <a:off x="4390351" y="2077439"/>
        <a:ext cx="2330491" cy="1475232"/>
      </dsp:txXfrm>
    </dsp:sp>
    <dsp:sp modelId="{E917B920-3BB1-4FF0-A575-C991C3189CC8}">
      <dsp:nvSpPr>
        <dsp:cNvPr id="0" name=""/>
        <dsp:cNvSpPr/>
      </dsp:nvSpPr>
      <dsp:spPr>
        <a:xfrm>
          <a:off x="0" y="1202242"/>
          <a:ext cx="3403199" cy="268224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Работа с родителями(изготовление пособий, консультирование, инд.беседы)</a:t>
          </a:r>
          <a:endParaRPr lang="ru-RU" sz="1100" kern="1200" dirty="0"/>
        </a:p>
      </dsp:txBody>
      <dsp:txXfrm>
        <a:off x="320467" y="1895154"/>
        <a:ext cx="2041919" cy="1475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B73BF-71AA-4FD2-A119-FDC0DBD37CF3}">
      <dsp:nvSpPr>
        <dsp:cNvPr id="0" name=""/>
        <dsp:cNvSpPr/>
      </dsp:nvSpPr>
      <dsp:spPr>
        <a:xfrm>
          <a:off x="3154357" y="1942014"/>
          <a:ext cx="1275829" cy="1275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R="0"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>
              <a:latin typeface="Verdana"/>
            </a:rPr>
            <a:t>Развитие</a:t>
          </a:r>
        </a:p>
        <a:p>
          <a:pPr marR="0"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>
              <a:latin typeface="Verdana"/>
            </a:rPr>
            <a:t> ребенка</a:t>
          </a:r>
          <a:endParaRPr lang="ru-RU" sz="1300" kern="1200" dirty="0" smtClean="0"/>
        </a:p>
      </dsp:txBody>
      <dsp:txXfrm>
        <a:off x="3341198" y="2128855"/>
        <a:ext cx="902147" cy="902147"/>
      </dsp:txXfrm>
    </dsp:sp>
    <dsp:sp modelId="{551BA4FA-3444-4FC2-B804-EC83FB43F920}">
      <dsp:nvSpPr>
        <dsp:cNvPr id="0" name=""/>
        <dsp:cNvSpPr/>
      </dsp:nvSpPr>
      <dsp:spPr>
        <a:xfrm rot="17435325">
          <a:off x="3772818" y="1616816"/>
          <a:ext cx="752013" cy="27905"/>
        </a:xfrm>
        <a:custGeom>
          <a:avLst/>
          <a:gdLst/>
          <a:ahLst/>
          <a:cxnLst/>
          <a:rect l="0" t="0" r="0" b="0"/>
          <a:pathLst>
            <a:path>
              <a:moveTo>
                <a:pt x="0" y="13952"/>
              </a:moveTo>
              <a:lnTo>
                <a:pt x="752013" y="13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30024" y="1611968"/>
        <a:ext cx="37600" cy="37600"/>
      </dsp:txXfrm>
    </dsp:sp>
    <dsp:sp modelId="{A07B0C16-D30D-4124-B810-1F6550B1F9A9}">
      <dsp:nvSpPr>
        <dsp:cNvPr id="0" name=""/>
        <dsp:cNvSpPr/>
      </dsp:nvSpPr>
      <dsp:spPr>
        <a:xfrm>
          <a:off x="3714475" y="-134110"/>
          <a:ext cx="1650195" cy="1449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latin typeface="Verdana"/>
            </a:rPr>
            <a:t>мелкая моторика</a:t>
          </a:r>
        </a:p>
      </dsp:txBody>
      <dsp:txXfrm>
        <a:off x="3956140" y="78147"/>
        <a:ext cx="1166865" cy="1024866"/>
      </dsp:txXfrm>
    </dsp:sp>
    <dsp:sp modelId="{40CAF5B1-5BF9-4989-BEF8-25A5A7E598C9}">
      <dsp:nvSpPr>
        <dsp:cNvPr id="0" name=""/>
        <dsp:cNvSpPr/>
      </dsp:nvSpPr>
      <dsp:spPr>
        <a:xfrm rot="20438209">
          <a:off x="4323590" y="1941159"/>
          <a:ext cx="2493183" cy="27905"/>
        </a:xfrm>
        <a:custGeom>
          <a:avLst/>
          <a:gdLst/>
          <a:ahLst/>
          <a:cxnLst/>
          <a:rect l="0" t="0" r="0" b="0"/>
          <a:pathLst>
            <a:path>
              <a:moveTo>
                <a:pt x="0" y="13952"/>
              </a:moveTo>
              <a:lnTo>
                <a:pt x="2493183" y="13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507852" y="1892782"/>
        <a:ext cx="124659" cy="124659"/>
      </dsp:txXfrm>
    </dsp:sp>
    <dsp:sp modelId="{5E6C9C04-16E0-49C4-9D6A-F5B0B1023C59}">
      <dsp:nvSpPr>
        <dsp:cNvPr id="0" name=""/>
        <dsp:cNvSpPr/>
      </dsp:nvSpPr>
      <dsp:spPr>
        <a:xfrm>
          <a:off x="6697520" y="571544"/>
          <a:ext cx="1532079" cy="14363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артикуляционная гимнастика</a:t>
          </a:r>
        </a:p>
      </dsp:txBody>
      <dsp:txXfrm>
        <a:off x="6921888" y="781891"/>
        <a:ext cx="1083343" cy="1015647"/>
      </dsp:txXfrm>
    </dsp:sp>
    <dsp:sp modelId="{D05BCC53-228D-402C-9FF0-2946DD2ED38B}">
      <dsp:nvSpPr>
        <dsp:cNvPr id="0" name=""/>
        <dsp:cNvSpPr/>
      </dsp:nvSpPr>
      <dsp:spPr>
        <a:xfrm rot="468556">
          <a:off x="4414924" y="2789582"/>
          <a:ext cx="2015502" cy="27905"/>
        </a:xfrm>
        <a:custGeom>
          <a:avLst/>
          <a:gdLst/>
          <a:ahLst/>
          <a:cxnLst/>
          <a:rect l="0" t="0" r="0" b="0"/>
          <a:pathLst>
            <a:path>
              <a:moveTo>
                <a:pt x="0" y="13952"/>
              </a:moveTo>
              <a:lnTo>
                <a:pt x="2015502" y="13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372287" y="2753147"/>
        <a:ext cx="100775" cy="100775"/>
      </dsp:txXfrm>
    </dsp:sp>
    <dsp:sp modelId="{1B10CC89-6914-4341-8AE8-ABFB67FC3F68}">
      <dsp:nvSpPr>
        <dsp:cNvPr id="0" name=""/>
        <dsp:cNvSpPr/>
      </dsp:nvSpPr>
      <dsp:spPr>
        <a:xfrm>
          <a:off x="6410573" y="2250235"/>
          <a:ext cx="1819026" cy="1627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дыхания</a:t>
          </a:r>
        </a:p>
      </dsp:txBody>
      <dsp:txXfrm>
        <a:off x="6676963" y="2488511"/>
        <a:ext cx="1286246" cy="1150500"/>
      </dsp:txXfrm>
    </dsp:sp>
    <dsp:sp modelId="{2C5765BD-9E13-43C7-9DEB-68DC4C1B4639}">
      <dsp:nvSpPr>
        <dsp:cNvPr id="0" name=""/>
        <dsp:cNvSpPr/>
      </dsp:nvSpPr>
      <dsp:spPr>
        <a:xfrm rot="2427702">
          <a:off x="4146843" y="3334801"/>
          <a:ext cx="1093650" cy="27905"/>
        </a:xfrm>
        <a:custGeom>
          <a:avLst/>
          <a:gdLst/>
          <a:ahLst/>
          <a:cxnLst/>
          <a:rect l="0" t="0" r="0" b="0"/>
          <a:pathLst>
            <a:path>
              <a:moveTo>
                <a:pt x="0" y="13952"/>
              </a:moveTo>
              <a:lnTo>
                <a:pt x="1093650" y="13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66327" y="3321412"/>
        <a:ext cx="54682" cy="54682"/>
      </dsp:txXfrm>
    </dsp:sp>
    <dsp:sp modelId="{6B9B7C97-F722-4DA3-A780-670C9D259CAF}">
      <dsp:nvSpPr>
        <dsp:cNvPr id="0" name=""/>
        <dsp:cNvSpPr/>
      </dsp:nvSpPr>
      <dsp:spPr>
        <a:xfrm>
          <a:off x="4880901" y="3459822"/>
          <a:ext cx="1693356" cy="1541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</a:t>
          </a:r>
          <a:r>
            <a:rPr lang="ru-RU" sz="1200" kern="1200" dirty="0" err="1" smtClean="0"/>
            <a:t>индивидуаль</a:t>
          </a:r>
          <a:r>
            <a:rPr lang="ru-RU" sz="1200" kern="1200" dirty="0" smtClean="0"/>
            <a:t>-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ной программы ребенка</a:t>
          </a:r>
        </a:p>
      </dsp:txBody>
      <dsp:txXfrm>
        <a:off x="5128887" y="3685578"/>
        <a:ext cx="1197384" cy="1090046"/>
      </dsp:txXfrm>
    </dsp:sp>
    <dsp:sp modelId="{0776619C-ABE1-478D-AEEA-990A6D2FB354}">
      <dsp:nvSpPr>
        <dsp:cNvPr id="0" name=""/>
        <dsp:cNvSpPr/>
      </dsp:nvSpPr>
      <dsp:spPr>
        <a:xfrm rot="8143941">
          <a:off x="2584263" y="3316797"/>
          <a:ext cx="875486" cy="27905"/>
        </a:xfrm>
        <a:custGeom>
          <a:avLst/>
          <a:gdLst/>
          <a:ahLst/>
          <a:cxnLst/>
          <a:rect l="0" t="0" r="0" b="0"/>
          <a:pathLst>
            <a:path>
              <a:moveTo>
                <a:pt x="0" y="13952"/>
              </a:moveTo>
              <a:lnTo>
                <a:pt x="875486" y="13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00119" y="3308863"/>
        <a:ext cx="43774" cy="43774"/>
      </dsp:txXfrm>
    </dsp:sp>
    <dsp:sp modelId="{FED8B3D8-EC2D-4D68-8E21-A0375730A01F}">
      <dsp:nvSpPr>
        <dsp:cNvPr id="0" name=""/>
        <dsp:cNvSpPr/>
      </dsp:nvSpPr>
      <dsp:spPr>
        <a:xfrm>
          <a:off x="1252180" y="3374093"/>
          <a:ext cx="1693344" cy="1713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логоритмика</a:t>
          </a:r>
          <a:endParaRPr lang="ru-RU" sz="1200" kern="1200" dirty="0" smtClean="0"/>
        </a:p>
      </dsp:txBody>
      <dsp:txXfrm>
        <a:off x="1500164" y="3624959"/>
        <a:ext cx="1197376" cy="1211285"/>
      </dsp:txXfrm>
    </dsp:sp>
    <dsp:sp modelId="{45DE7623-8993-443D-947A-D7052512F976}">
      <dsp:nvSpPr>
        <dsp:cNvPr id="0" name=""/>
        <dsp:cNvSpPr/>
      </dsp:nvSpPr>
      <dsp:spPr>
        <a:xfrm rot="10354172">
          <a:off x="1613507" y="2748875"/>
          <a:ext cx="1552725" cy="27905"/>
        </a:xfrm>
        <a:custGeom>
          <a:avLst/>
          <a:gdLst/>
          <a:ahLst/>
          <a:cxnLst/>
          <a:rect l="0" t="0" r="0" b="0"/>
          <a:pathLst>
            <a:path>
              <a:moveTo>
                <a:pt x="0" y="13952"/>
              </a:moveTo>
              <a:lnTo>
                <a:pt x="1552725" y="13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51052" y="2724009"/>
        <a:ext cx="77636" cy="77636"/>
      </dsp:txXfrm>
    </dsp:sp>
    <dsp:sp modelId="{62C6BA25-D895-4108-B811-29CF3643EFF2}">
      <dsp:nvSpPr>
        <dsp:cNvPr id="0" name=""/>
        <dsp:cNvSpPr/>
      </dsp:nvSpPr>
      <dsp:spPr>
        <a:xfrm>
          <a:off x="0" y="2169215"/>
          <a:ext cx="1627103" cy="1598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сюжетные игры</a:t>
          </a:r>
        </a:p>
      </dsp:txBody>
      <dsp:txXfrm>
        <a:off x="238284" y="2403293"/>
        <a:ext cx="1150535" cy="1130228"/>
      </dsp:txXfrm>
    </dsp:sp>
    <dsp:sp modelId="{695D8D27-45A7-446A-A2B4-A8503B768183}">
      <dsp:nvSpPr>
        <dsp:cNvPr id="0" name=""/>
        <dsp:cNvSpPr/>
      </dsp:nvSpPr>
      <dsp:spPr>
        <a:xfrm rot="12393891">
          <a:off x="1528158" y="1880906"/>
          <a:ext cx="1787920" cy="27905"/>
        </a:xfrm>
        <a:custGeom>
          <a:avLst/>
          <a:gdLst/>
          <a:ahLst/>
          <a:cxnLst/>
          <a:rect l="0" t="0" r="0" b="0"/>
          <a:pathLst>
            <a:path>
              <a:moveTo>
                <a:pt x="0" y="13952"/>
              </a:moveTo>
              <a:lnTo>
                <a:pt x="1787920" y="13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377420" y="1850161"/>
        <a:ext cx="89396" cy="89396"/>
      </dsp:txXfrm>
    </dsp:sp>
    <dsp:sp modelId="{0478C3FD-8ECB-4142-927E-FB09B39F6EFE}">
      <dsp:nvSpPr>
        <dsp:cNvPr id="0" name=""/>
        <dsp:cNvSpPr/>
      </dsp:nvSpPr>
      <dsp:spPr>
        <a:xfrm>
          <a:off x="42602" y="395170"/>
          <a:ext cx="1693356" cy="146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психогимнастика</a:t>
          </a:r>
          <a:endParaRPr lang="ru-RU" sz="700" kern="1200" dirty="0" smtClean="0"/>
        </a:p>
      </dsp:txBody>
      <dsp:txXfrm>
        <a:off x="290588" y="609942"/>
        <a:ext cx="1197384" cy="1037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8288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Речевой проект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«По стране грамотной речи"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в средней группе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24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FZLanTingHeiS-UL-GB" pitchFamily="2" charset="-122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FZLanTingHeiS-UL-GB" pitchFamily="2" charset="-122"/>
                <a:cs typeface="Times New Roman" pitchFamily="18" charset="0"/>
              </a:rPr>
              <a:t>Одинцовская СОШ № 3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FZLanTingHeiS-UL-GB" pitchFamily="2" charset="-12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4200" y="4343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ctr"/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Асташкина Елена Владимировна ВКК</a:t>
            </a:r>
          </a:p>
          <a:p>
            <a:pPr algn="ctr"/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Степанова Наталья Ивановна ВКК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48000" y="1069032"/>
            <a:ext cx="563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 </a:t>
            </a:r>
            <a:endParaRPr lang="ru-RU" sz="24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457201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charset="0"/>
              </a:rPr>
              <a:t>Проектный этап</a:t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Работа с детьми</a:t>
            </a:r>
            <a:endParaRPr lang="ru-RU" sz="2400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57200" y="1371601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612845"/>
            <a:ext cx="6324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Материально-технические ресурсы:</a:t>
            </a:r>
          </a:p>
          <a:p>
            <a:pPr algn="ctr"/>
            <a:r>
              <a:rPr lang="ru-RU" sz="2400" b="1" i="1" dirty="0" smtClean="0"/>
              <a:t>Речевые палочки, грецкие орехи, массажные ежики, карандаши с гранями, мячики-попрыгунчики, бельевые прищепки, ватные диски, «</a:t>
            </a:r>
            <a:r>
              <a:rPr lang="ru-RU" sz="2400" b="1" i="1" dirty="0" err="1" smtClean="0"/>
              <a:t>поддувалочки</a:t>
            </a:r>
            <a:r>
              <a:rPr lang="ru-RU" sz="2400" b="1" i="1" dirty="0" smtClean="0"/>
              <a:t>» (листочки, вата, фонтанчики и т.д.), резиновые игрушки, комплект карточек с упражнениями артикуляционной гимнастики.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67000" y="838200"/>
            <a:ext cx="6477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Работа с родителями: </a:t>
            </a:r>
            <a:r>
              <a:rPr lang="ru-RU" sz="2400" b="1" i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1. Консультация в родительский уголок «Речевое развитие  детей 4-5 лет в </a:t>
            </a:r>
            <a:r>
              <a:rPr lang="ru-RU" dirty="0" smtClean="0">
                <a:solidFill>
                  <a:srgbClr val="7030A0"/>
                </a:solidFill>
              </a:rPr>
              <a:t>норме» 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2. Оформление ширм «Упражнения на развитие артикуляционного аппарата детей»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3. Привлечение родителей к совместной деятельности с детьми по изготовлению оборудования для игр на развитие мелкой моторики пальцев рук.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3. Распространение буклетов для родителей «Будем правильно дышать»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4. Выставка для родителей с демонстрацией изготовленного оборудования  «</a:t>
            </a:r>
            <a:r>
              <a:rPr lang="ru-RU" dirty="0" err="1" smtClean="0">
                <a:solidFill>
                  <a:srgbClr val="7030A0"/>
                </a:solidFill>
              </a:rPr>
              <a:t>Прищепочки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5. Анкетирование о результатах проекта 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33800" y="9144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Работа с педагогами ДОУ:  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1. Консультация «Речевое дыхание – энергетическая основа речи»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2. Презентация игр и пособий по развитию дыхания у детей , мелкой моторики пальцев рук.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0" y="381000"/>
            <a:ext cx="6781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        ВЫВОД</a:t>
            </a:r>
          </a:p>
          <a:p>
            <a:r>
              <a:rPr lang="ru-RU" b="1" i="1" dirty="0" smtClean="0"/>
              <a:t>В процессе реализации проекта определили методику и особенности организации работы с детьми младшего дошкольного возраста, а также были определены возрастные особенности организации занятий с детьми 4-5 лет: наличие эмоционального контакта между педагогом и ребенком, специфические особенности речевого сопровождения занятия. Создавая в группе необходимую развивающую среду, способствующую развитию мелкой моторики, дыхательной и артикуляционной гимнастики, учитывая возрастные особенности детей, получив поддержку и помощь родителей, мы смогли выполнить поставленные задачи. Таким образом, целенаправленная, систематическая работа с детьми, способствует повышению уровня речевого развития, обогащению и активизации словарного запаса, а самое главное – способствует сохранению физического и психического здоровья ребенка.</a:t>
            </a:r>
          </a:p>
          <a:p>
            <a:endParaRPr lang="ru-RU" sz="2800" b="1" i="1" dirty="0" smtClean="0">
              <a:solidFill>
                <a:srgbClr val="C00000"/>
              </a:solidFill>
            </a:endParaRPr>
          </a:p>
          <a:p>
            <a:r>
              <a:rPr lang="ru-RU" sz="1400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endParaRPr lang="ru-RU" sz="2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8382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Литература: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1. </a:t>
            </a:r>
            <a:r>
              <a:rPr lang="ru-RU" dirty="0" err="1" smtClean="0">
                <a:solidFill>
                  <a:srgbClr val="002060"/>
                </a:solidFill>
              </a:rPr>
              <a:t>Белобрыкина</a:t>
            </a:r>
            <a:r>
              <a:rPr lang="ru-RU" dirty="0" smtClean="0">
                <a:solidFill>
                  <a:srgbClr val="002060"/>
                </a:solidFill>
              </a:rPr>
              <a:t> О.А. «Речь и общение» Популярное пособие для родителей и педагогов. – Ярославль: Академия развития, 1998. – 240 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</a:t>
            </a:r>
            <a:r>
              <a:rPr lang="ru-RU" dirty="0" err="1" smtClean="0">
                <a:solidFill>
                  <a:srgbClr val="002060"/>
                </a:solidFill>
              </a:rPr>
              <a:t>Веракса</a:t>
            </a:r>
            <a:r>
              <a:rPr lang="ru-RU" dirty="0" smtClean="0">
                <a:solidFill>
                  <a:srgbClr val="002060"/>
                </a:solidFill>
              </a:rPr>
              <a:t> Н.Е., </a:t>
            </a:r>
            <a:r>
              <a:rPr lang="ru-RU" dirty="0" err="1" smtClean="0">
                <a:solidFill>
                  <a:srgbClr val="002060"/>
                </a:solidFill>
              </a:rPr>
              <a:t>Веракса</a:t>
            </a:r>
            <a:r>
              <a:rPr lang="ru-RU" dirty="0" smtClean="0">
                <a:solidFill>
                  <a:srgbClr val="002060"/>
                </a:solidFill>
              </a:rPr>
              <a:t> А.Н. Проектная деятельность дошкольников. М., 2010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</a:t>
            </a:r>
            <a:r>
              <a:rPr lang="ru-RU" dirty="0" err="1" smtClean="0">
                <a:solidFill>
                  <a:srgbClr val="002060"/>
                </a:solidFill>
              </a:rPr>
              <a:t>Гладковская</a:t>
            </a:r>
            <a:r>
              <a:rPr lang="ru-RU" dirty="0" smtClean="0">
                <a:solidFill>
                  <a:srgbClr val="002060"/>
                </a:solidFill>
              </a:rPr>
              <a:t> Л.М. «Преодоление задержки речевого развития у детей раннего возраста» // Логопед. – 2008 №4 – с. 22-27.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Евдокимова Е.С. Технология проектирования в ДОУ. Сфера. М.2005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Замятина Т.А. «</a:t>
            </a:r>
            <a:r>
              <a:rPr lang="ru-RU" dirty="0" err="1" smtClean="0">
                <a:solidFill>
                  <a:srgbClr val="002060"/>
                </a:solidFill>
              </a:rPr>
              <a:t>Логоритмические</a:t>
            </a:r>
            <a:r>
              <a:rPr lang="ru-RU" dirty="0" smtClean="0">
                <a:solidFill>
                  <a:srgbClr val="002060"/>
                </a:solidFill>
              </a:rPr>
              <a:t> занятия для младших дошкольников»// Логопед. – 2008. -№4 – с. 27-31.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Жукова Н.С., </a:t>
            </a:r>
            <a:r>
              <a:rPr lang="ru-RU" dirty="0" err="1" smtClean="0">
                <a:solidFill>
                  <a:srgbClr val="002060"/>
                </a:solidFill>
              </a:rPr>
              <a:t>Мастюкова</a:t>
            </a:r>
            <a:r>
              <a:rPr lang="ru-RU" dirty="0" smtClean="0">
                <a:solidFill>
                  <a:srgbClr val="002060"/>
                </a:solidFill>
              </a:rPr>
              <a:t> Е.М., Филичева Т.Б. «Преодоление общего недоразвития речи у дошкольников»: Кн., для логопеда – </a:t>
            </a:r>
            <a:r>
              <a:rPr lang="ru-RU" dirty="0" err="1" smtClean="0">
                <a:solidFill>
                  <a:srgbClr val="002060"/>
                </a:solidFill>
              </a:rPr>
              <a:t>М.:Просвещение</a:t>
            </a:r>
            <a:r>
              <a:rPr lang="ru-RU" dirty="0" smtClean="0">
                <a:solidFill>
                  <a:srgbClr val="002060"/>
                </a:solidFill>
              </a:rPr>
              <a:t>, 1990. – 239 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7.Симкина </a:t>
            </a:r>
            <a:r>
              <a:rPr lang="ru-RU" dirty="0" err="1" smtClean="0">
                <a:solidFill>
                  <a:srgbClr val="002060"/>
                </a:solidFill>
              </a:rPr>
              <a:t>Л.П.,.Титаровский</a:t>
            </a:r>
            <a:r>
              <a:rPr lang="ru-RU" dirty="0" smtClean="0">
                <a:solidFill>
                  <a:srgbClr val="002060"/>
                </a:solidFill>
              </a:rPr>
              <a:t> Л.В. Азбука здоровья </a:t>
            </a:r>
            <a:r>
              <a:rPr lang="ru-RU" dirty="0" err="1" smtClean="0">
                <a:solidFill>
                  <a:srgbClr val="002060"/>
                </a:solidFill>
              </a:rPr>
              <a:t>М.,Амрита</a:t>
            </a:r>
            <a:r>
              <a:rPr lang="ru-RU" dirty="0" smtClean="0">
                <a:solidFill>
                  <a:srgbClr val="002060"/>
                </a:solidFill>
              </a:rPr>
              <a:t> – Русь, 2006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91000" y="152400"/>
            <a:ext cx="472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ФОТОКОЛЛАЖ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1\Downloads\20190118_162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257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AutoShape 5" descr="https://apf.mail.ru/cgi-bin/readmsg?id=15517113890000000217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1\Downloads\20190118_1548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52800"/>
            <a:ext cx="13239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wnloads\20190118_1545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838200"/>
            <a:ext cx="14763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wnloads\20190122_1804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914400"/>
            <a:ext cx="13430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\Downloads\20190219_1736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64820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\Downloads\20190222_0956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5334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1\Downloads\20190225_17523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266700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\Downloads\IMG-20190226-WA000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2667000"/>
            <a:ext cx="13525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1\Downloads\IMG-20190226-WA000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826000"/>
            <a:ext cx="152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1\Downloads\IMG-20190226-WA000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200" y="457200"/>
            <a:ext cx="13239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1\Downloads\20190226_110744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2971800"/>
            <a:ext cx="2124075" cy="15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\Downloads\20190227_162835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45720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91000" y="609600"/>
            <a:ext cx="472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ФОТОКОЛЛАЖ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1\Downloads\20190228_093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14192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wnloads\20190228_102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1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wnloads\20190301_1542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47800"/>
            <a:ext cx="1276350" cy="170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wnloads\20190301_1658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04800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фото май\20190305_1608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200400"/>
            <a:ext cx="1657350" cy="2209800"/>
          </a:xfrm>
          <a:prstGeom prst="rect">
            <a:avLst/>
          </a:prstGeom>
          <a:noFill/>
        </p:spPr>
      </p:pic>
      <p:pic>
        <p:nvPicPr>
          <p:cNvPr id="1027" name="Picture 3" descr="C:\Users\1\Desktop\фото май\20190305_1615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1371600"/>
            <a:ext cx="1504950" cy="2006600"/>
          </a:xfrm>
          <a:prstGeom prst="rect">
            <a:avLst/>
          </a:prstGeom>
          <a:noFill/>
        </p:spPr>
      </p:pic>
      <p:pic>
        <p:nvPicPr>
          <p:cNvPr id="1028" name="Picture 4" descr="C:\Users\1\Desktop\фото май\20190305_1622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35052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91000" y="609600"/>
            <a:ext cx="472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ФОТОКОЛЛАЖ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1\Downloads\20190228_093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14192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wnloads\20190228_102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1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1\Desktop\фото май\20190305_162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33400"/>
            <a:ext cx="2819400" cy="2114550"/>
          </a:xfrm>
          <a:prstGeom prst="rect">
            <a:avLst/>
          </a:prstGeom>
          <a:noFill/>
        </p:spPr>
      </p:pic>
      <p:pic>
        <p:nvPicPr>
          <p:cNvPr id="2051" name="Picture 3" descr="C:\Users\1\Desktop\фото май\20190305_164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743200"/>
            <a:ext cx="2641600" cy="1981200"/>
          </a:xfrm>
          <a:prstGeom prst="rect">
            <a:avLst/>
          </a:prstGeom>
          <a:noFill/>
        </p:spPr>
      </p:pic>
      <p:pic>
        <p:nvPicPr>
          <p:cNvPr id="2052" name="Picture 4" descr="C:\Users\1\Desktop\фото май\20190305_164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57200"/>
            <a:ext cx="1581150" cy="2108200"/>
          </a:xfrm>
          <a:prstGeom prst="rect">
            <a:avLst/>
          </a:prstGeom>
          <a:noFill/>
        </p:spPr>
      </p:pic>
      <p:pic>
        <p:nvPicPr>
          <p:cNvPr id="2053" name="Picture 5" descr="C:\Users\1\Desktop\фото май\20190305_1652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667000"/>
            <a:ext cx="2667000" cy="2000250"/>
          </a:xfrm>
          <a:prstGeom prst="rect">
            <a:avLst/>
          </a:prstGeom>
          <a:noFill/>
        </p:spPr>
      </p:pic>
      <p:pic>
        <p:nvPicPr>
          <p:cNvPr id="2054" name="Picture 6" descr="C:\Users\1\Desktop\фото май\20190305_1728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2819400"/>
            <a:ext cx="2266950" cy="302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91000" y="609600"/>
            <a:ext cx="472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ФОТОКОЛЛАЖ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1\Downloads\20190228_093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14192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wnloads\20190228_102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1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C:\Users\1\Desktop\фото май\20190305_174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"/>
            <a:ext cx="1771650" cy="2362200"/>
          </a:xfrm>
          <a:prstGeom prst="rect">
            <a:avLst/>
          </a:prstGeom>
          <a:noFill/>
        </p:spPr>
      </p:pic>
      <p:pic>
        <p:nvPicPr>
          <p:cNvPr id="3075" name="Picture 3" descr="C:\Users\1\Desktop\фото май\20190305_174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352800"/>
            <a:ext cx="2590800" cy="1943100"/>
          </a:xfrm>
          <a:prstGeom prst="rect">
            <a:avLst/>
          </a:prstGeom>
          <a:noFill/>
        </p:spPr>
      </p:pic>
      <p:pic>
        <p:nvPicPr>
          <p:cNvPr id="3076" name="Picture 4" descr="C:\Users\1\Desktop\фото май\20190318_1018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52400"/>
            <a:ext cx="2362200" cy="1771650"/>
          </a:xfrm>
          <a:prstGeom prst="rect">
            <a:avLst/>
          </a:prstGeom>
          <a:noFill/>
        </p:spPr>
      </p:pic>
      <p:pic>
        <p:nvPicPr>
          <p:cNvPr id="3077" name="Picture 5" descr="C:\Users\1\Desktop\фото май\20190318_1019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667000"/>
            <a:ext cx="2895600" cy="2171700"/>
          </a:xfrm>
          <a:prstGeom prst="rect">
            <a:avLst/>
          </a:prstGeom>
          <a:noFill/>
        </p:spPr>
      </p:pic>
      <p:pic>
        <p:nvPicPr>
          <p:cNvPr id="3078" name="Picture 6" descr="C:\Users\1\Desktop\фото май\20190410_0956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057400"/>
            <a:ext cx="2641600" cy="1981200"/>
          </a:xfrm>
          <a:prstGeom prst="rect">
            <a:avLst/>
          </a:prstGeom>
          <a:noFill/>
        </p:spPr>
      </p:pic>
      <p:pic>
        <p:nvPicPr>
          <p:cNvPr id="3079" name="Picture 7" descr="C:\Users\1\Desktop\фото май\20190326_0932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4114800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57600" y="2286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8382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Тип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Долгосрочный, практико-ориентированный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2209800"/>
            <a:ext cx="6172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Срок осуществления проекта : 2018-2019 учебный год. 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Образовательная область – «Речевое развитие».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Участники проекта</a:t>
            </a:r>
            <a:r>
              <a:rPr lang="ru-RU" dirty="0" smtClean="0"/>
              <a:t> - 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1.Дети.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2.Педагоги.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3.Родители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57600" y="2286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2133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2971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381000"/>
            <a:ext cx="5638800" cy="498598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Дошкольный возраст – это возраст социализации личности дошкольника, усвоение и приобретение им социальных норм, правил, требований. Возраст приспособления к жизни в определенном социуме. Важнейшим условием всестороннего полноценного развития детей является хорошая и правильная речь. Чем богаче и правильнее у ребенка речь, тем легче ему высказать свои мысли, тем шире его возможности в познании окружающей действительности, тем содержательнее и полноценнее отношения со сверстниками и взрослыми, тем активнее осуществляется его психическое развитие. Своевременное овладение правильной, чистой речью важно для формирования полноценной личности.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endParaRPr lang="ru-RU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2200" y="381000"/>
            <a:ext cx="6629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создание условий для предупреждения и коррекции нарушений звукопроизношения у детей 4-5 лет, через применение артикуляционной гимнастики, пальчиковой гимнастики, дыхательной гимнастики , необходимых для речевого развития. Развитие мелкой моторики, выработка полноценных движений и определенных положений органа артикуляционного аппарата, необходимых для правильного звукопроизношения.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 оказать помощь ребенку с проблемами в речевом развитии в условиях ДОУ на раннем этапе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развитие словесно-логического мышления. Координации движений, мелкой моторики пальцев рук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привлечение родителей к коррекционной работе с детьми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2200" y="3810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609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19050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Артикуляционная гимнастика;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Динамические паузы;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Дыхательная гимнастика;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Пальчиковая гимнастика;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Логоритмические</a:t>
            </a:r>
            <a:r>
              <a:rPr lang="ru-RU" sz="20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упражнения.  </a:t>
            </a:r>
            <a:endParaRPr lang="ru-RU" sz="2000" b="1" dirty="0" smtClean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62400" y="457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Ожидаемый результат: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Преодолеть имеющиеся отставания от возрастных нормативов в речевом и коммуникативном развитии;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 повышение интереса родителей к проблеме развития речи своих детей и активное участие в образовательном процессе детей;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 привлечение родителей к деятельности в рамках проекта через просветительскую и консультативную работу.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 создание картотеки игр для развития артикуляционного аппарата.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24384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266426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3810000"/>
            <a:ext cx="655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Практический результат проекта: 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 Практическое применение пособий в течение учебного года в утренней коррекционной гимнастике, на коррекционных занятиях и непосредственно образовательной деятельности в группе.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304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Конечным этапом проекта будет являться: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Сформированная устойчивая мотивация детей к речевому развитию.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Повышение грамотности родителей в вопросах воспитания и обучения детей с речевыми нарушениями, оказания им поддержки и помощи в коррекционном процессе.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Повышение профессиональной компетентности педагогов ДОУ в вопросе оказания поддержки детям с речевыми нарушениями.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66800" y="27551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СРЕДСТВА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ДОСТИЖЕНИЯ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ea typeface="Times New Roman" pitchFamily="18" charset="0"/>
                <a:cs typeface="Arial" pitchFamily="34" charset="0"/>
              </a:rPr>
              <a:t>Проект построен на развивающих принципах и включает в себя 2 блока работы: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6858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43200" y="6858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МЕЛКАЯ   МОТОРИКА 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600200" y="1066800"/>
          <a:ext cx="7086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439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Толик</dc:creator>
  <cp:lastModifiedBy>Пользователь</cp:lastModifiedBy>
  <cp:revision>51</cp:revision>
  <dcterms:created xsi:type="dcterms:W3CDTF">2006-08-16T00:00:00Z</dcterms:created>
  <dcterms:modified xsi:type="dcterms:W3CDTF">2019-05-07T05:40:43Z</dcterms:modified>
</cp:coreProperties>
</file>