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4" r:id="rId3"/>
    <p:sldMasterId id="2147483696" r:id="rId4"/>
    <p:sldMasterId id="2147483708" r:id="rId5"/>
    <p:sldMasterId id="2147483720" r:id="rId6"/>
    <p:sldMasterId id="2147483732" r:id="rId7"/>
    <p:sldMasterId id="2147483744" r:id="rId8"/>
    <p:sldMasterId id="2147483756" r:id="rId9"/>
    <p:sldMasterId id="2147483768" r:id="rId10"/>
  </p:sldMasterIdLst>
  <p:sldIdLst>
    <p:sldId id="257" r:id="rId11"/>
    <p:sldId id="258" r:id="rId12"/>
    <p:sldId id="259" r:id="rId13"/>
    <p:sldId id="263" r:id="rId14"/>
    <p:sldId id="262" r:id="rId15"/>
    <p:sldId id="260" r:id="rId16"/>
    <p:sldId id="261" r:id="rId17"/>
    <p:sldId id="264" r:id="rId18"/>
    <p:sldId id="266" r:id="rId19"/>
    <p:sldId id="268" r:id="rId20"/>
    <p:sldId id="269" r:id="rId21"/>
    <p:sldId id="270" r:id="rId22"/>
    <p:sldId id="271" r:id="rId23"/>
    <p:sldId id="265" r:id="rId24"/>
    <p:sldId id="272" r:id="rId25"/>
    <p:sldId id="274" r:id="rId26"/>
    <p:sldId id="275" r:id="rId27"/>
    <p:sldId id="276" r:id="rId2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74" autoAdjust="0"/>
    <p:restoredTop sz="94660"/>
  </p:normalViewPr>
  <p:slideViewPr>
    <p:cSldViewPr snapToGrid="0">
      <p:cViewPr varScale="1">
        <p:scale>
          <a:sx n="74" d="100"/>
          <a:sy n="74" d="100"/>
        </p:scale>
        <p:origin x="37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91E25-F5AD-4145-9144-36AC98EFA84B}" type="datetimeFigureOut">
              <a:rPr lang="ru-RU" smtClean="0"/>
              <a:t>23.09.2018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15C39-3FB2-4019-8A89-40C8D74865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37661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91E25-F5AD-4145-9144-36AC98EFA84B}" type="datetimeFigureOut">
              <a:rPr lang="ru-RU" smtClean="0"/>
              <a:t>23.09.2018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15C39-3FB2-4019-8A89-40C8D74865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607759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4AA87-1BA7-4D5F-9EBB-4F8CCB0854B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95040-44DC-4899-AD70-4A322D72EED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979002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4AA87-1BA7-4D5F-9EBB-4F8CCB0854B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95040-44DC-4899-AD70-4A322D72EED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1764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4AA87-1BA7-4D5F-9EBB-4F8CCB0854B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95040-44DC-4899-AD70-4A322D72EED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73422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4AA87-1BA7-4D5F-9EBB-4F8CCB0854B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95040-44DC-4899-AD70-4A322D72EED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7528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4AA87-1BA7-4D5F-9EBB-4F8CCB0854B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95040-44DC-4899-AD70-4A322D72EED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86844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4AA87-1BA7-4D5F-9EBB-4F8CCB0854B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95040-44DC-4899-AD70-4A322D72EED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55328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4AA87-1BA7-4D5F-9EBB-4F8CCB0854B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95040-44DC-4899-AD70-4A322D72EED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60909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4AA87-1BA7-4D5F-9EBB-4F8CCB0854B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95040-44DC-4899-AD70-4A322D72EED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73332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4AA87-1BA7-4D5F-9EBB-4F8CCB0854B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95040-44DC-4899-AD70-4A322D72EED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79762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4AA87-1BA7-4D5F-9EBB-4F8CCB0854B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95040-44DC-4899-AD70-4A322D72EED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9899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91E25-F5AD-4145-9144-36AC98EFA84B}" type="datetimeFigureOut">
              <a:rPr lang="ru-RU" smtClean="0"/>
              <a:t>23.09.2018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15C39-3FB2-4019-8A89-40C8D74865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986196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4AA87-1BA7-4D5F-9EBB-4F8CCB0854B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95040-44DC-4899-AD70-4A322D72EED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9515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4AA87-1BA7-4D5F-9EBB-4F8CCB0854B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95040-44DC-4899-AD70-4A322D72EED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8250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4AA87-1BA7-4D5F-9EBB-4F8CCB0854B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95040-44DC-4899-AD70-4A322D72EED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5181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4AA87-1BA7-4D5F-9EBB-4F8CCB0854B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95040-44DC-4899-AD70-4A322D72EED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56300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4AA87-1BA7-4D5F-9EBB-4F8CCB0854B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95040-44DC-4899-AD70-4A322D72EED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6209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4AA87-1BA7-4D5F-9EBB-4F8CCB0854B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95040-44DC-4899-AD70-4A322D72EED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0753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4AA87-1BA7-4D5F-9EBB-4F8CCB0854B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95040-44DC-4899-AD70-4A322D72EED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2864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4AA87-1BA7-4D5F-9EBB-4F8CCB0854B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95040-44DC-4899-AD70-4A322D72EED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3633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4AA87-1BA7-4D5F-9EBB-4F8CCB0854B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95040-44DC-4899-AD70-4A322D72EED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1761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91E25-F5AD-4145-9144-36AC98EFA84B}" type="datetimeFigureOut">
              <a:rPr lang="ru-RU" smtClean="0"/>
              <a:t>23.09.2018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15C39-3FB2-4019-8A89-40C8D74865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45064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4AA87-1BA7-4D5F-9EBB-4F8CCB0854B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95040-44DC-4899-AD70-4A322D72EED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81259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4AA87-1BA7-4D5F-9EBB-4F8CCB0854B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95040-44DC-4899-AD70-4A322D72EED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116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4AA87-1BA7-4D5F-9EBB-4F8CCB0854B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95040-44DC-4899-AD70-4A322D72EED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5094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4AA87-1BA7-4D5F-9EBB-4F8CCB0854B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95040-44DC-4899-AD70-4A322D72EED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8550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4AA87-1BA7-4D5F-9EBB-4F8CCB0854B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95040-44DC-4899-AD70-4A322D72EED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0182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4AA87-1BA7-4D5F-9EBB-4F8CCB0854B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95040-44DC-4899-AD70-4A322D72EED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0339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4AA87-1BA7-4D5F-9EBB-4F8CCB0854B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95040-44DC-4899-AD70-4A322D72EED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4854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4AA87-1BA7-4D5F-9EBB-4F8CCB0854B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95040-44DC-4899-AD70-4A322D72EED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83380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4AA87-1BA7-4D5F-9EBB-4F8CCB0854B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95040-44DC-4899-AD70-4A322D72EED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1238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4AA87-1BA7-4D5F-9EBB-4F8CCB0854B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95040-44DC-4899-AD70-4A322D72EED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59997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91E25-F5AD-4145-9144-36AC98EFA84B}" type="datetimeFigureOut">
              <a:rPr lang="ru-RU" smtClean="0"/>
              <a:t>23.09.2018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15C39-3FB2-4019-8A89-40C8D74865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628827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4AA87-1BA7-4D5F-9EBB-4F8CCB0854B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95040-44DC-4899-AD70-4A322D72EED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6202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4AA87-1BA7-4D5F-9EBB-4F8CCB0854B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95040-44DC-4899-AD70-4A322D72EED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9122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4AA87-1BA7-4D5F-9EBB-4F8CCB0854B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95040-44DC-4899-AD70-4A322D72EED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743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4AA87-1BA7-4D5F-9EBB-4F8CCB0854B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95040-44DC-4899-AD70-4A322D72EED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8545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4AA87-1BA7-4D5F-9EBB-4F8CCB0854B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95040-44DC-4899-AD70-4A322D72EED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27292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4AA87-1BA7-4D5F-9EBB-4F8CCB0854B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95040-44DC-4899-AD70-4A322D72EED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236630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4AA87-1BA7-4D5F-9EBB-4F8CCB0854B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95040-44DC-4899-AD70-4A322D72EED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037964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4AA87-1BA7-4D5F-9EBB-4F8CCB0854B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95040-44DC-4899-AD70-4A322D72EED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79624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4AA87-1BA7-4D5F-9EBB-4F8CCB0854B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95040-44DC-4899-AD70-4A322D72EED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3742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4AA87-1BA7-4D5F-9EBB-4F8CCB0854B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95040-44DC-4899-AD70-4A322D72EED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6105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91E25-F5AD-4145-9144-36AC98EFA84B}" type="datetimeFigureOut">
              <a:rPr lang="ru-RU" smtClean="0"/>
              <a:t>23.09.2018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15C39-3FB2-4019-8A89-40C8D74865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238184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4AA87-1BA7-4D5F-9EBB-4F8CCB0854B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95040-44DC-4899-AD70-4A322D72EED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058083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4AA87-1BA7-4D5F-9EBB-4F8CCB0854B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95040-44DC-4899-AD70-4A322D72EED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17613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4AA87-1BA7-4D5F-9EBB-4F8CCB0854B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95040-44DC-4899-AD70-4A322D72EED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018006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4AA87-1BA7-4D5F-9EBB-4F8CCB0854B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95040-44DC-4899-AD70-4A322D72EED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756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4AA87-1BA7-4D5F-9EBB-4F8CCB0854B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95040-44DC-4899-AD70-4A322D72EED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49195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4AA87-1BA7-4D5F-9EBB-4F8CCB0854B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95040-44DC-4899-AD70-4A322D72EED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64800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4AA87-1BA7-4D5F-9EBB-4F8CCB0854B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95040-44DC-4899-AD70-4A322D72EED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85141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4AA87-1BA7-4D5F-9EBB-4F8CCB0854B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95040-44DC-4899-AD70-4A322D72EED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72458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4AA87-1BA7-4D5F-9EBB-4F8CCB0854B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95040-44DC-4899-AD70-4A322D72EED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609092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4AA87-1BA7-4D5F-9EBB-4F8CCB0854B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95040-44DC-4899-AD70-4A322D72EED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82100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91E25-F5AD-4145-9144-36AC98EFA84B}" type="datetimeFigureOut">
              <a:rPr lang="ru-RU" smtClean="0"/>
              <a:t>23.09.2018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15C39-3FB2-4019-8A89-40C8D74865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549277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4AA87-1BA7-4D5F-9EBB-4F8CCB0854B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95040-44DC-4899-AD70-4A322D72EED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31010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4AA87-1BA7-4D5F-9EBB-4F8CCB0854B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95040-44DC-4899-AD70-4A322D72EED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39605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4AA87-1BA7-4D5F-9EBB-4F8CCB0854B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95040-44DC-4899-AD70-4A322D72EED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521330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4AA87-1BA7-4D5F-9EBB-4F8CCB0854B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95040-44DC-4899-AD70-4A322D72EED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59544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4AA87-1BA7-4D5F-9EBB-4F8CCB0854B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95040-44DC-4899-AD70-4A322D72EED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399866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4AA87-1BA7-4D5F-9EBB-4F8CCB0854B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95040-44DC-4899-AD70-4A322D72EED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24600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4AA87-1BA7-4D5F-9EBB-4F8CCB0854B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95040-44DC-4899-AD70-4A322D72EED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7818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4AA87-1BA7-4D5F-9EBB-4F8CCB0854B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95040-44DC-4899-AD70-4A322D72EED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323516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4AA87-1BA7-4D5F-9EBB-4F8CCB0854B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95040-44DC-4899-AD70-4A322D72EED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464587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4AA87-1BA7-4D5F-9EBB-4F8CCB0854B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95040-44DC-4899-AD70-4A322D72EED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8308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91E25-F5AD-4145-9144-36AC98EFA84B}" type="datetimeFigureOut">
              <a:rPr lang="ru-RU" smtClean="0"/>
              <a:t>23.09.2018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15C39-3FB2-4019-8A89-40C8D74865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320019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4AA87-1BA7-4D5F-9EBB-4F8CCB0854B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95040-44DC-4899-AD70-4A322D72EED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44244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4AA87-1BA7-4D5F-9EBB-4F8CCB0854B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95040-44DC-4899-AD70-4A322D72EED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1652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4AA87-1BA7-4D5F-9EBB-4F8CCB0854B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95040-44DC-4899-AD70-4A322D72EED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6755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4AA87-1BA7-4D5F-9EBB-4F8CCB0854B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95040-44DC-4899-AD70-4A322D72EED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32188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4AA87-1BA7-4D5F-9EBB-4F8CCB0854B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95040-44DC-4899-AD70-4A322D72EED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61637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4AA87-1BA7-4D5F-9EBB-4F8CCB0854B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95040-44DC-4899-AD70-4A322D72EED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68038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4AA87-1BA7-4D5F-9EBB-4F8CCB0854B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95040-44DC-4899-AD70-4A322D72EED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234666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4AA87-1BA7-4D5F-9EBB-4F8CCB0854B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95040-44DC-4899-AD70-4A322D72EED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35581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4AA87-1BA7-4D5F-9EBB-4F8CCB0854B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95040-44DC-4899-AD70-4A322D72EED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907904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4AA87-1BA7-4D5F-9EBB-4F8CCB0854B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95040-44DC-4899-AD70-4A322D72EED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02854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91E25-F5AD-4145-9144-36AC98EFA84B}" type="datetimeFigureOut">
              <a:rPr lang="ru-RU" smtClean="0"/>
              <a:t>23.09.2018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15C39-3FB2-4019-8A89-40C8D74865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14740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4AA87-1BA7-4D5F-9EBB-4F8CCB0854B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95040-44DC-4899-AD70-4A322D72EED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08157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4AA87-1BA7-4D5F-9EBB-4F8CCB0854B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95040-44DC-4899-AD70-4A322D72EED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96835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4AA87-1BA7-4D5F-9EBB-4F8CCB0854B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95040-44DC-4899-AD70-4A322D72EED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09254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4AA87-1BA7-4D5F-9EBB-4F8CCB0854B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95040-44DC-4899-AD70-4A322D72EED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52020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4AA87-1BA7-4D5F-9EBB-4F8CCB0854B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95040-44DC-4899-AD70-4A322D72EED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27944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4AA87-1BA7-4D5F-9EBB-4F8CCB0854B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95040-44DC-4899-AD70-4A322D72EED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576715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4AA87-1BA7-4D5F-9EBB-4F8CCB0854B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95040-44DC-4899-AD70-4A322D72EED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067960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4AA87-1BA7-4D5F-9EBB-4F8CCB0854B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95040-44DC-4899-AD70-4A322D72EED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03864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4AA87-1BA7-4D5F-9EBB-4F8CCB0854B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95040-44DC-4899-AD70-4A322D72EED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37673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4AA87-1BA7-4D5F-9EBB-4F8CCB0854B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95040-44DC-4899-AD70-4A322D72EED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64811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91E25-F5AD-4145-9144-36AC98EFA84B}" type="datetimeFigureOut">
              <a:rPr lang="ru-RU" smtClean="0"/>
              <a:t>23.09.2018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15C39-3FB2-4019-8A89-40C8D74865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442344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4AA87-1BA7-4D5F-9EBB-4F8CCB0854B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95040-44DC-4899-AD70-4A322D72EED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188255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4AA87-1BA7-4D5F-9EBB-4F8CCB0854B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95040-44DC-4899-AD70-4A322D72EED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28848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4AA87-1BA7-4D5F-9EBB-4F8CCB0854B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95040-44DC-4899-AD70-4A322D72EED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37628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4AA87-1BA7-4D5F-9EBB-4F8CCB0854B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95040-44DC-4899-AD70-4A322D72EED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64822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4AA87-1BA7-4D5F-9EBB-4F8CCB0854B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95040-44DC-4899-AD70-4A322D72EED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66373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4AA87-1BA7-4D5F-9EBB-4F8CCB0854B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95040-44DC-4899-AD70-4A322D72EED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29141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4AA87-1BA7-4D5F-9EBB-4F8CCB0854B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95040-44DC-4899-AD70-4A322D72EED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109964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4AA87-1BA7-4D5F-9EBB-4F8CCB0854B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95040-44DC-4899-AD70-4A322D72EED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47266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4AA87-1BA7-4D5F-9EBB-4F8CCB0854B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95040-44DC-4899-AD70-4A322D72EED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675295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4AA87-1BA7-4D5F-9EBB-4F8CCB0854B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95040-44DC-4899-AD70-4A322D72EED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9518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91E25-F5AD-4145-9144-36AC98EFA84B}" type="datetimeFigureOut">
              <a:rPr lang="ru-RU" smtClean="0"/>
              <a:t>23.09.2018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15C39-3FB2-4019-8A89-40C8D74865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348885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4AA87-1BA7-4D5F-9EBB-4F8CCB0854B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95040-44DC-4899-AD70-4A322D72EED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20696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4AA87-1BA7-4D5F-9EBB-4F8CCB0854B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95040-44DC-4899-AD70-4A322D72EED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659868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4AA87-1BA7-4D5F-9EBB-4F8CCB0854B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95040-44DC-4899-AD70-4A322D72EED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38353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4AA87-1BA7-4D5F-9EBB-4F8CCB0854B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95040-44DC-4899-AD70-4A322D72EED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32335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4AA87-1BA7-4D5F-9EBB-4F8CCB0854B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95040-44DC-4899-AD70-4A322D72EED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527905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4AA87-1BA7-4D5F-9EBB-4F8CCB0854B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95040-44DC-4899-AD70-4A322D72EED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37933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4AA87-1BA7-4D5F-9EBB-4F8CCB0854B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95040-44DC-4899-AD70-4A322D72EED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39667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4AA87-1BA7-4D5F-9EBB-4F8CCB0854B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95040-44DC-4899-AD70-4A322D72EED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3405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4AA87-1BA7-4D5F-9EBB-4F8CCB0854B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95040-44DC-4899-AD70-4A322D72EED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45291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4AA87-1BA7-4D5F-9EBB-4F8CCB0854B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95040-44DC-4899-AD70-4A322D72EED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2579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91E25-F5AD-4145-9144-36AC98EFA84B}" type="datetimeFigureOut">
              <a:rPr lang="ru-RU" smtClean="0"/>
              <a:t>23.09.2018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515C39-3FB2-4019-8A89-40C8D74865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7201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D4AA87-1BA7-4D5F-9EBB-4F8CCB0854B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F95040-44DC-4899-AD70-4A322D72EED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911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D4AA87-1BA7-4D5F-9EBB-4F8CCB0854B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F95040-44DC-4899-AD70-4A322D72EED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570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D4AA87-1BA7-4D5F-9EBB-4F8CCB0854B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F95040-44DC-4899-AD70-4A322D72EED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582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D4AA87-1BA7-4D5F-9EBB-4F8CCB0854B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F95040-44DC-4899-AD70-4A322D72EED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385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D4AA87-1BA7-4D5F-9EBB-4F8CCB0854B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F95040-44DC-4899-AD70-4A322D72EED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681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D4AA87-1BA7-4D5F-9EBB-4F8CCB0854B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F95040-44DC-4899-AD70-4A322D72EED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8459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D4AA87-1BA7-4D5F-9EBB-4F8CCB0854B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F95040-44DC-4899-AD70-4A322D72EED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559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D4AA87-1BA7-4D5F-9EBB-4F8CCB0854B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F95040-44DC-4899-AD70-4A322D72EED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023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D4AA87-1BA7-4D5F-9EBB-4F8CCB0854B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F95040-44DC-4899-AD70-4A322D72EED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213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jpeg"/><Relationship Id="rId7" Type="http://schemas.openxmlformats.org/officeDocument/2006/relationships/image" Target="../media/image50.jp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g"/><Relationship Id="rId5" Type="http://schemas.openxmlformats.org/officeDocument/2006/relationships/image" Target="../media/image48.jpe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png"/><Relationship Id="rId7" Type="http://schemas.openxmlformats.org/officeDocument/2006/relationships/image" Target="../media/image5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56.jpe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5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0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school-3.odinedu.ru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297896" y="1556793"/>
            <a:ext cx="8390887" cy="280076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Информация о качестве условий </a:t>
            </a:r>
          </a:p>
          <a:p>
            <a:pPr algn="ctr"/>
            <a:r>
              <a:rPr lang="ru-RU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осуществления</a:t>
            </a:r>
          </a:p>
          <a:p>
            <a:pPr algn="ctr"/>
            <a:r>
              <a:rPr lang="ru-RU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Образовательной деятельности </a:t>
            </a:r>
          </a:p>
          <a:p>
            <a:pPr algn="ctr"/>
            <a:r>
              <a:rPr lang="ru-RU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МБОУ Одинцовская СОШ №3 </a:t>
            </a:r>
          </a:p>
        </p:txBody>
      </p:sp>
    </p:spTree>
    <p:extLst>
      <p:ext uri="{BB962C8B-B14F-4D97-AF65-F5344CB8AC3E}">
        <p14:creationId xmlns:p14="http://schemas.microsoft.com/office/powerpoint/2010/main" val="431225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49995" y="-11182"/>
            <a:ext cx="7772400" cy="1362075"/>
          </a:xfrm>
        </p:spPr>
        <p:txBody>
          <a:bodyPr/>
          <a:lstStyle/>
          <a:p>
            <a:pPr algn="ctr"/>
            <a:r>
              <a:rPr lang="ru-RU" sz="4400" cap="none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a typeface="+mn-ea"/>
                <a:cs typeface="+mn-cs"/>
              </a:rPr>
              <a:t>Комфорт </a:t>
            </a:r>
            <a:r>
              <a:rPr lang="ru-RU" sz="4400" cap="none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a typeface="+mn-ea"/>
                <a:cs typeface="+mn-cs"/>
              </a:rPr>
              <a:t>превыше всего!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248" y="999788"/>
            <a:ext cx="3921457" cy="242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1703" y="844980"/>
            <a:ext cx="4169122" cy="2567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 descr="https://downloader.disk.yandex.ru/preview/1db54c16c53ac7101c3a8f822905d4437cc670ec189b7e3647aa7d2310be34aa/5ba4fb51/uNYDCazgjdq-gcwIsFS-eDOH44vtxAE0wmNHMoD_8L8W1iJQLcacIcbfJN4aV0dJNI-b7n8o8JcunafjON_m7w%3D%3D?uid=0&amp;filename=IMG_20180914_173450.jpg&amp;disposition=inline&amp;hash=&amp;limit=0&amp;content_type=image%2Fjpeg&amp;tknv=v2&amp;size=2048x204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9329" y="3716962"/>
            <a:ext cx="4791859" cy="295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83" y="3716962"/>
            <a:ext cx="2286245" cy="304832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0416" y="3594100"/>
            <a:ext cx="2640819" cy="3155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864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3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387" y="585732"/>
            <a:ext cx="2423373" cy="318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813" y="1621054"/>
            <a:ext cx="3225359" cy="4300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705827" y="-183710"/>
            <a:ext cx="4572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44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Навигация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3074" name="Picture 2" descr="https://downloader.disk.yandex.ru/preview/e298b4e2acc3ffe1c150d1c3ddd9cfe949d382755a03d872053b9bd30283977b/5ba4f88a/2So0s9lMKC7_suIpbYO48yfbVFnRvSpuN3IBMATg8uD0O_8CqtxuJKiSUwyMW2uPtIMWsEjE8QgxUPTI_WI2vg%3D%3D?uid=0&amp;filename=IMG_20180323_112415.jpg&amp;disposition=inline&amp;hash=&amp;limit=0&amp;content_type=image%2Fjpeg&amp;tknv=v2&amp;size=2048x204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3965" y="585731"/>
            <a:ext cx="2373232" cy="318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0883" y="1621054"/>
            <a:ext cx="3348094" cy="443854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389" y="3955005"/>
            <a:ext cx="3276209" cy="2779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1270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Транспортная доступность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3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549" y="1019735"/>
            <a:ext cx="4757447" cy="3124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7196" y="1019734"/>
            <a:ext cx="4761324" cy="312182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464" y="4293097"/>
            <a:ext cx="4312405" cy="24245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808" y="4293097"/>
            <a:ext cx="4297685" cy="2416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826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575837" y="0"/>
            <a:ext cx="7168565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</a:t>
            </a:r>
            <a:r>
              <a:rPr lang="ru-RU" sz="44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Запись на получение услуги</a:t>
            </a:r>
          </a:p>
          <a:p>
            <a:r>
              <a:rPr lang="ru-RU" sz="44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через портал Госуслуги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6745" y="1639848"/>
            <a:ext cx="9370819" cy="5035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452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Picture 4" descr="C:\Users\Nikonov\Desktop\фото видео отчеты\Фото-школа-сад\Каштановая\IMG-20180914-WA003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0652" y="806590"/>
            <a:ext cx="2449748" cy="3265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396" y="806591"/>
            <a:ext cx="4245860" cy="6051408"/>
          </a:xfrm>
          <a:prstGeom prst="rect">
            <a:avLst/>
          </a:prstGeom>
        </p:spPr>
      </p:pic>
      <p:pic>
        <p:nvPicPr>
          <p:cNvPr id="5" name="Picture 3" descr="C:\Users\Nikonov\Desktop\фото видео отчеты\школа\IMG_20180914_11221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5817" y="4218135"/>
            <a:ext cx="1870710" cy="2494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368" y="806589"/>
            <a:ext cx="2316607" cy="326596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4593" y="819604"/>
            <a:ext cx="2294789" cy="3252946"/>
          </a:xfrm>
          <a:prstGeom prst="rect">
            <a:avLst/>
          </a:prstGeom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1981200" y="-1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alibri"/>
              </a:rPr>
              <a:t> </a:t>
            </a:r>
            <a:r>
              <a:rPr lang="ru-RU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alibri"/>
              </a:rPr>
              <a:t>Доступная среда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652" y="4222919"/>
            <a:ext cx="1759420" cy="2484712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2273" y="4222919"/>
            <a:ext cx="1797756" cy="2577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226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1981200" y="-1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</a:t>
            </a:r>
            <a:r>
              <a:rPr lang="ru-RU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Доступная среда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3870" y="736515"/>
            <a:ext cx="1883156" cy="2700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9383" y="791131"/>
            <a:ext cx="1672939" cy="2226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6110" y="736516"/>
            <a:ext cx="1926773" cy="270004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1543" y="3139441"/>
            <a:ext cx="2713630" cy="359664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22" y="805036"/>
            <a:ext cx="4478752" cy="593104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110" y="3811184"/>
            <a:ext cx="4344808" cy="2924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133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719"/>
            <a:ext cx="12192000" cy="6857999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981200" y="-1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</a:t>
            </a:r>
            <a:r>
              <a:rPr lang="ru-RU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Доступная среда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5337" y="737221"/>
            <a:ext cx="1597002" cy="261212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4848" y="737222"/>
            <a:ext cx="1639907" cy="261212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3059" y="737222"/>
            <a:ext cx="1819968" cy="261212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25" y="737222"/>
            <a:ext cx="4331728" cy="593789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688" y="3438649"/>
            <a:ext cx="2254991" cy="323647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9960" y="3438649"/>
            <a:ext cx="2427354" cy="3236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921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3313"/>
            <a:ext cx="12192000" cy="6858000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2001060" y="18864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</a:t>
            </a:r>
            <a:r>
              <a:rPr lang="ru-RU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Доступная среда</a:t>
            </a:r>
          </a:p>
          <a:p>
            <a:endParaRPr lang="ru-RU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59" y="1330655"/>
            <a:ext cx="3274081" cy="516995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77131" y="807435"/>
            <a:ext cx="105659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prstClr val="black"/>
                </a:solidFill>
              </a:rPr>
              <a:t>Сенсорная комната, адаптированная для </a:t>
            </a:r>
            <a:r>
              <a:rPr lang="ru-RU" sz="2800" b="1" dirty="0" smtClean="0">
                <a:solidFill>
                  <a:prstClr val="black"/>
                </a:solidFill>
              </a:rPr>
              <a:t>инклюзивного обучения</a:t>
            </a:r>
            <a:endParaRPr lang="ru-RU" sz="2800" b="1" dirty="0">
              <a:solidFill>
                <a:prstClr val="black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2120" y="1298197"/>
            <a:ext cx="2962560" cy="520240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5365" y="2331720"/>
            <a:ext cx="4793218" cy="4168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472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2001060" y="198884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72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СПАСИБО   ЗА </a:t>
            </a:r>
            <a:r>
              <a:rPr lang="ru-RU" sz="72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ВНИМАНИЕ !</a:t>
            </a:r>
            <a:endParaRPr lang="ru-RU" sz="72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824847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731" y="-80927"/>
            <a:ext cx="12192000" cy="6858000"/>
          </a:xfrm>
          <a:prstGeom prst="rect">
            <a:avLst/>
          </a:prstGeom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1794025" y="29016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Calibri"/>
                <a:ea typeface="+mj-ea"/>
                <a:cs typeface="+mj-cs"/>
              </a:rPr>
              <a:t>1. Добро пожаловать на сайт нашей школы! </a:t>
            </a:r>
            <a:endParaRPr kumimoji="0" lang="ru-RU" sz="4400" b="1" i="0" u="none" strike="noStrike" kern="1200" cap="none" spc="0" normalizeH="0" baseline="0" noProof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788308" y="1180727"/>
            <a:ext cx="424103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3"/>
              </a:rPr>
              <a:t>http://school-3.odinedu.ru/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567229" y="6315408"/>
            <a:ext cx="57957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0" u="none" strike="noStrike" dirty="0" smtClean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ИНН </a:t>
            </a:r>
            <a:r>
              <a:rPr lang="ru-RU" sz="2400" b="1" i="0" u="none" strike="noStrike" dirty="0" smtClean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организации:5032036471</a:t>
            </a:r>
            <a:endParaRPr lang="ru-RU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7126" y="1711913"/>
            <a:ext cx="8617364" cy="4592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6790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1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1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9960" y="123853"/>
            <a:ext cx="4951456" cy="3238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960" y="123853"/>
            <a:ext cx="4318380" cy="323878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951" y="3486490"/>
            <a:ext cx="4345194" cy="325889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4296" y="3486490"/>
            <a:ext cx="2429089" cy="323878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8115" y="3486490"/>
            <a:ext cx="4347723" cy="3260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265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81" y="0"/>
            <a:ext cx="12122419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9968" y="198793"/>
            <a:ext cx="3784763" cy="302674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680" y="154163"/>
            <a:ext cx="3803919" cy="304992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07796" y="165755"/>
            <a:ext cx="3796228" cy="30383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4679" y="3703148"/>
            <a:ext cx="3803919" cy="304449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59968" y="3668354"/>
            <a:ext cx="3810093" cy="30480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28985" y="3668354"/>
            <a:ext cx="3796228" cy="3033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483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" y="0"/>
            <a:ext cx="12064999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8281" y="129703"/>
            <a:ext cx="3840055" cy="307204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229" y="3471042"/>
            <a:ext cx="3806112" cy="304488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7689" y="3441201"/>
            <a:ext cx="3818437" cy="305475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68281" y="3429000"/>
            <a:ext cx="3812686" cy="305014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75570" y="129705"/>
            <a:ext cx="3809048" cy="304488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8229" y="129703"/>
            <a:ext cx="3806112" cy="3044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639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8336" y="137948"/>
            <a:ext cx="4616888" cy="369351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5355" y="137948"/>
            <a:ext cx="4616889" cy="369351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1100" y="3189276"/>
            <a:ext cx="4412375" cy="35299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877" y="3191079"/>
            <a:ext cx="4410123" cy="3528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077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968500" y="0"/>
            <a:ext cx="85598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44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Дистанционные способы взаимодействия</a:t>
            </a:r>
            <a:endParaRPr lang="ru-RU" sz="44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048000" y="1997839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266700" algn="just"/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058" y="1446550"/>
            <a:ext cx="10008782" cy="537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098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629" y="1895408"/>
            <a:ext cx="5844971" cy="485429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0229" y="1895408"/>
            <a:ext cx="4675966" cy="232099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0229" y="3937000"/>
            <a:ext cx="4675966" cy="2812707"/>
          </a:xfrm>
          <a:prstGeom prst="rect">
            <a:avLst/>
          </a:prstGeom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1981199" y="30311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Calibri"/>
                <a:ea typeface="+mj-ea"/>
                <a:cs typeface="+mj-cs"/>
              </a:rPr>
              <a:t> Мы открыты к общению, ждем </a:t>
            </a:r>
            <a:br>
              <a:rPr kumimoji="0" lang="ru-RU" sz="3200" b="1" i="0" u="none" strike="noStrike" kern="1200" cap="none" spc="0" normalizeH="0" baseline="0" noProof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Calibri"/>
                <a:ea typeface="+mj-ea"/>
                <a:cs typeface="+mj-cs"/>
              </a:rPr>
            </a:br>
            <a:r>
              <a:rPr kumimoji="0" lang="ru-RU" sz="3200" b="1" i="0" u="none" strike="noStrike" kern="1200" cap="none" spc="0" normalizeH="0" baseline="0" noProof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Calibri"/>
                <a:ea typeface="+mj-ea"/>
                <a:cs typeface="+mj-cs"/>
              </a:rPr>
              <a:t>ваших предложений по улучшению работы школы</a:t>
            </a:r>
            <a:endParaRPr kumimoji="0" lang="ru-RU" sz="3200" b="1" i="0" u="none" strike="noStrike" kern="1200" cap="none" spc="0" normalizeH="0" baseline="0" noProof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64301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99" y="644706"/>
            <a:ext cx="6919334" cy="3894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-249537"/>
            <a:ext cx="8229600" cy="1143000"/>
          </a:xfrm>
        </p:spPr>
        <p:txBody>
          <a:bodyPr/>
          <a:lstStyle/>
          <a:p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В курсе событий</a:t>
            </a:r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4"/>
          <a:stretch>
            <a:fillRect/>
          </a:stretch>
        </p:blipFill>
        <p:spPr>
          <a:xfrm>
            <a:off x="5021580" y="2384044"/>
            <a:ext cx="6930117" cy="43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594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9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</TotalTime>
  <Words>81</Words>
  <Application>Microsoft Office PowerPoint</Application>
  <PresentationFormat>Широкоэкранный</PresentationFormat>
  <Paragraphs>21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10</vt:i4>
      </vt:variant>
      <vt:variant>
        <vt:lpstr>Заголовки слайдов</vt:lpstr>
      </vt:variant>
      <vt:variant>
        <vt:i4>18</vt:i4>
      </vt:variant>
    </vt:vector>
  </HeadingPairs>
  <TitlesOfParts>
    <vt:vector size="31" baseType="lpstr">
      <vt:lpstr>Arial</vt:lpstr>
      <vt:lpstr>Calibri</vt:lpstr>
      <vt:lpstr>Calibri Light</vt:lpstr>
      <vt:lpstr>Тема Office</vt:lpstr>
      <vt:lpstr>1_Тема Office</vt:lpstr>
      <vt:lpstr>3_Тема Office</vt:lpstr>
      <vt:lpstr>2_Тема Office</vt:lpstr>
      <vt:lpstr>4_Тема Office</vt:lpstr>
      <vt:lpstr>5_Тема Office</vt:lpstr>
      <vt:lpstr>6_Тема Office</vt:lpstr>
      <vt:lpstr>7_Тема Office</vt:lpstr>
      <vt:lpstr>8_Тема Office</vt:lpstr>
      <vt:lpstr>9_Тема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В курсе событий</vt:lpstr>
      <vt:lpstr>Комфорт превыше всего!</vt:lpstr>
      <vt:lpstr>Презентация PowerPoint</vt:lpstr>
      <vt:lpstr> Транспортная доступность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Талалаев Кирилл Викторович</dc:creator>
  <cp:lastModifiedBy>Евгения</cp:lastModifiedBy>
  <cp:revision>17</cp:revision>
  <dcterms:created xsi:type="dcterms:W3CDTF">2018-09-22T14:15:57Z</dcterms:created>
  <dcterms:modified xsi:type="dcterms:W3CDTF">2018-09-23T11:43:26Z</dcterms:modified>
</cp:coreProperties>
</file>